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comments/comment2.xml" ContentType="application/vnd.openxmlformats-officedocument.presentationml.comments+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4"/>
  </p:notesMasterIdLst>
  <p:handoutMasterIdLst>
    <p:handoutMasterId r:id="rId375"/>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5" r:id="rId363"/>
    <p:sldId id="1476" r:id="rId364"/>
    <p:sldId id="1478" r:id="rId365"/>
    <p:sldId id="1477" r:id="rId366"/>
    <p:sldId id="708" r:id="rId367"/>
    <p:sldId id="1465" r:id="rId368"/>
    <p:sldId id="1221" r:id="rId369"/>
    <p:sldId id="963" r:id="rId370"/>
    <p:sldId id="561" r:id="rId371"/>
    <p:sldId id="698" r:id="rId372"/>
    <p:sldId id="705" r:id="rId373"/>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59" autoAdjust="0"/>
    <p:restoredTop sz="88484" autoAdjust="0"/>
  </p:normalViewPr>
  <p:slideViewPr>
    <p:cSldViewPr>
      <p:cViewPr varScale="1">
        <p:scale>
          <a:sx n="71" d="100"/>
          <a:sy n="71" d="100"/>
        </p:scale>
        <p:origin x="86" y="39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presProps" Target="pres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theme" Target="theme/theme1.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handoutMaster" Target="handoutMasters/handoutMaster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commentAuthors" Target="commentAuthor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viewProps" Target="viewProps.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tableStyles" Target="tableStyles.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669773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2601195"/>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3076159"/>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98182011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011045035"/>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802.11-23/0410r89</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7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September </a:t>
            </a:r>
            <a:r>
              <a:rPr lang="en-US" altLang="en-US" sz="1800" b="1" dirty="0" smtClean="0"/>
              <a:t>2024</a:t>
            </a:r>
            <a:endParaRPr lang="en-US" altLang="en-US" sz="1800" b="1" dirty="0"/>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7.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Ali Raissinia</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smtClean="0"/>
              <a:t>as </a:t>
            </a:r>
            <a:r>
              <a:rPr lang="en-US" altLang="zh-CN" sz="1600" dirty="0"/>
              <a:t>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a:t>
            </a:r>
            <a:r>
              <a:rPr lang="en-US" altLang="zh-CN" sz="1800" b="1" kern="0" dirty="0" smtClean="0"/>
              <a:t>: Nehru Bhandaru</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a:t>
            </a:r>
            <a:r>
              <a:rPr lang="en-US" altLang="zh-CN" sz="1800" b="1" kern="0" dirty="0" smtClean="0"/>
              <a:t>Kamel</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5923002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smtClean="0"/>
              <a:t>6115, 6119</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11-24/1604r1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299988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smtClean="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5779432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a:t>
            </a:r>
            <a:r>
              <a:rPr lang="en-US" altLang="zh-CN" sz="2000" dirty="0" smtClean="0"/>
              <a:t>11-24/1041r</a:t>
            </a:r>
            <a:r>
              <a:rPr lang="en-US" altLang="zh-CN" sz="2000" dirty="0" smtClean="0">
                <a:solidFill>
                  <a:srgbClr val="FF0000"/>
                </a:solidFill>
              </a:rPr>
              <a:t>8</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580901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792385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113746</TotalTime>
  <Words>17463</Words>
  <Application>Microsoft Office PowerPoint</Application>
  <PresentationFormat>宽屏</PresentationFormat>
  <Paragraphs>4386</Paragraphs>
  <Slides>372</Slides>
  <Notes>372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372</vt:i4>
      </vt:variant>
    </vt:vector>
  </HeadingPairs>
  <TitlesOfParts>
    <vt:vector size="379"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659</cp:revision>
  <cp:lastPrinted>2014-11-04T15:04:57Z</cp:lastPrinted>
  <dcterms:created xsi:type="dcterms:W3CDTF">2007-04-17T18:10:23Z</dcterms:created>
  <dcterms:modified xsi:type="dcterms:W3CDTF">2024-09-09T21:39:35Z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