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comments/comment2.xml" ContentType="application/vnd.openxmlformats-officedocument.presentationml.comments+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5"/>
  </p:notesMasterIdLst>
  <p:handoutMasterIdLst>
    <p:handoutMasterId r:id="rId376"/>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63" r:id="rId358"/>
    <p:sldId id="1469" r:id="rId359"/>
    <p:sldId id="1470" r:id="rId360"/>
    <p:sldId id="1471" r:id="rId361"/>
    <p:sldId id="1472" r:id="rId362"/>
    <p:sldId id="1473" r:id="rId363"/>
    <p:sldId id="1474" r:id="rId364"/>
    <p:sldId id="1475" r:id="rId365"/>
    <p:sldId id="1476" r:id="rId366"/>
    <p:sldId id="1477" r:id="rId367"/>
    <p:sldId id="708" r:id="rId368"/>
    <p:sldId id="1465" r:id="rId369"/>
    <p:sldId id="1221" r:id="rId370"/>
    <p:sldId id="963" r:id="rId371"/>
    <p:sldId id="561" r:id="rId372"/>
    <p:sldId id="698" r:id="rId373"/>
    <p:sldId id="705" r:id="rId37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86" d="100"/>
          <a:sy n="86" d="100"/>
        </p:scale>
        <p:origin x="144" y="7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commentAuthors" Target="commentAuthor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viewProps" Target="viewProp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tableStyles" Target="tableStyles.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handoutMaster" Target="handoutMasters/handoutMaster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theme" Target="theme/theme1.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259500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669773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2601195"/>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981820113"/>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802.11-23/0410r88</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7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September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a:t>
            </a:r>
            <a:r>
              <a:rPr lang="en-US" altLang="zh-CN" sz="2800" smtClean="0">
                <a:cs typeface="Times New Roman" panose="02020603050405020304" pitchFamily="18" charset="0"/>
              </a:rPr>
              <a:t>X   (XX)</a:t>
            </a:r>
            <a:endParaRPr lang="en-US" altLang="zh-CN" sz="2800" dirty="0">
              <a:cs typeface="Times New Roman" panose="02020603050405020304" pitchFamily="18" charset="0"/>
            </a:endParaRP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330322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Raissinia </a:t>
            </a:r>
            <a:r>
              <a:rPr lang="en-US" altLang="zh-CN" sz="1800" b="1" kern="0" dirty="0"/>
              <a:t>	</a:t>
            </a:r>
            <a:r>
              <a:rPr lang="en-US" altLang="zh-CN" sz="1800" b="1" dirty="0"/>
              <a:t>	</a:t>
            </a:r>
            <a:r>
              <a:rPr lang="en-US" altLang="zh-CN" sz="1800" b="1" kern="0" dirty="0"/>
              <a:t>Second</a:t>
            </a:r>
            <a:r>
              <a:rPr lang="en-US" altLang="zh-CN" sz="1800" b="1" kern="0" dirty="0"/>
              <a:t>: </a:t>
            </a:r>
            <a:r>
              <a:rPr lang="en-US" altLang="zh-CN" sz="1800" b="1" kern="0" dirty="0" err="1"/>
              <a:t>Zhuqing</a:t>
            </a:r>
            <a:r>
              <a:rPr lang="en-US" altLang="zh-CN" sz="1800" b="1" kern="0" dirty="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5923002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Pu (Perry) Wang</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299988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580901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113744</TotalTime>
  <Words>17482</Words>
  <Application>Microsoft Office PowerPoint</Application>
  <PresentationFormat>宽屏</PresentationFormat>
  <Paragraphs>4389</Paragraphs>
  <Slides>373</Slides>
  <Notes>373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373</vt:i4>
      </vt:variant>
    </vt:vector>
  </HeadingPairs>
  <TitlesOfParts>
    <vt:vector size="380"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655</cp:revision>
  <cp:lastPrinted>2014-11-04T15:04:57Z</cp:lastPrinted>
  <dcterms:created xsi:type="dcterms:W3CDTF">2007-04-17T18:10:23Z</dcterms:created>
  <dcterms:modified xsi:type="dcterms:W3CDTF">2024-09-09T21:19:53Z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