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comments/comment2.xml" ContentType="application/vnd.openxmlformats-officedocument.presentationml.comments+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comments/comment3.xml" ContentType="application/vnd.openxmlformats-officedocument.presentationml.comments+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3"/>
  </p:notesMasterIdLst>
  <p:handoutMasterIdLst>
    <p:handoutMasterId r:id="rId37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59" r:id="rId358"/>
    <p:sldId id="1460" r:id="rId359"/>
    <p:sldId id="1461" r:id="rId360"/>
    <p:sldId id="1462" r:id="rId361"/>
    <p:sldId id="1468" r:id="rId362"/>
    <p:sldId id="1463" r:id="rId363"/>
    <p:sldId id="1469" r:id="rId364"/>
    <p:sldId id="1466" r:id="rId365"/>
    <p:sldId id="708" r:id="rId366"/>
    <p:sldId id="1465" r:id="rId367"/>
    <p:sldId id="1221" r:id="rId368"/>
    <p:sldId id="963" r:id="rId369"/>
    <p:sldId id="561" r:id="rId370"/>
    <p:sldId id="698" r:id="rId371"/>
    <p:sldId id="705" r:id="rId37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86" d="100"/>
          <a:sy n="86" d="100"/>
        </p:scale>
        <p:origin x="144" y="7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tableStyles" Target="tableStyle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handoutMaster" Target="handoutMasters/handout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commentAuthors" Target="commentAuthor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theme" Target="theme/theme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563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9633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276636"/>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2595000"/>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3277096306"/>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802.11-23/0410r87</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6.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1395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340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Mark Hamilton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1055920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US" altLang="zh-CN" sz="1600" dirty="0"/>
              <a:t>6016, 6017, 6186</a:t>
            </a:r>
            <a:endParaRPr lang="en-US" altLang="zh-CN" sz="1600" dirty="0"/>
          </a:p>
          <a:p>
            <a:pPr lvl="1" algn="just">
              <a:buFont typeface="Arial" panose="020B0604020202020204" pitchFamily="34" charset="0"/>
              <a:buChar char="–"/>
              <a:defRPr/>
            </a:pPr>
            <a:r>
              <a:rPr lang="en-US" altLang="zh-CN" sz="1600" dirty="0"/>
              <a:t>as 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200662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a:t>
            </a:r>
            <a:r>
              <a:rPr lang="en-US" altLang="zh-CN" sz="2800" smtClean="0">
                <a:cs typeface="Times New Roman" panose="02020603050405020304" pitchFamily="18" charset="0"/>
              </a:rPr>
              <a:t>X   (XX)</a:t>
            </a:r>
            <a:endParaRPr lang="en-US" altLang="zh-CN" sz="2800" dirty="0">
              <a:cs typeface="Times New Roman" panose="02020603050405020304" pitchFamily="18" charset="0"/>
            </a:endParaRP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Mahmoud </a:t>
            </a:r>
            <a:r>
              <a:rPr lang="en-US" altLang="zh-CN" sz="1800" b="1" kern="0" dirty="0" smtClean="0"/>
              <a:t>Kamel</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330322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3724393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113740</TotalTime>
  <Words>17399</Words>
  <Application>Microsoft Office PowerPoint</Application>
  <PresentationFormat>宽屏</PresentationFormat>
  <Paragraphs>4365</Paragraphs>
  <Slides>371</Slides>
  <Notes>371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371</vt:i4>
      </vt:variant>
    </vt:vector>
  </HeadingPairs>
  <TitlesOfParts>
    <vt:vector size="378"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652</cp:revision>
  <cp:lastPrinted>2014-11-04T15:04:57Z</cp:lastPrinted>
  <dcterms:created xsi:type="dcterms:W3CDTF">2007-04-17T18:10:23Z</dcterms:created>
  <dcterms:modified xsi:type="dcterms:W3CDTF">2024-09-09T19:36:51Z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