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comments/comment2.xml" ContentType="application/vnd.openxmlformats-officedocument.presentationml.comments+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comments/comment3.xml" ContentType="application/vnd.openxmlformats-officedocument.presentationml.comments+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1"/>
  </p:notesMasterIdLst>
  <p:handoutMasterIdLst>
    <p:handoutMasterId r:id="rId372"/>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59" r:id="rId358"/>
    <p:sldId id="1460" r:id="rId359"/>
    <p:sldId id="1461" r:id="rId360"/>
    <p:sldId id="1462" r:id="rId361"/>
    <p:sldId id="1463" r:id="rId362"/>
    <p:sldId id="1466" r:id="rId363"/>
    <p:sldId id="708" r:id="rId364"/>
    <p:sldId id="1465" r:id="rId365"/>
    <p:sldId id="1221" r:id="rId366"/>
    <p:sldId id="963" r:id="rId367"/>
    <p:sldId id="561" r:id="rId368"/>
    <p:sldId id="698" r:id="rId369"/>
    <p:sldId id="705" r:id="rId37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88484" autoAdjust="0"/>
  </p:normalViewPr>
  <p:slideViewPr>
    <p:cSldViewPr>
      <p:cViewPr varScale="1">
        <p:scale>
          <a:sx n="97" d="100"/>
          <a:sy n="97" d="100"/>
        </p:scale>
        <p:origin x="606" y="8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tableStyles" Target="tableStyle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handoutMaster" Target="handoutMasters/handout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commentAuthors" Target="commentAuthor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presProps" Target="pres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theme" Target="theme/theme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1214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5634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69633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31390"/>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3277096306"/>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Could ask for     </a:t>
            </a: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2011045035"/>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802.11-23/0410r85</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2.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4.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1659869059"/>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513953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3408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Mark Hamilton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1055920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25408848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37243936"/>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20</a:t>
            </a:r>
            <a:r>
              <a:rPr lang="en-US" altLang="zh-CN" sz="2000" dirty="0"/>
              <a:t> day SA Recirculation Ballot asking the question “Should P802.11bf D5.0 be forwarded to </a:t>
            </a:r>
            <a:r>
              <a:rPr lang="en-US" altLang="zh-CN" sz="2000" dirty="0" err="1"/>
              <a:t>RevCom</a:t>
            </a:r>
            <a:r>
              <a:rPr lang="en-US" altLang="zh-CN" sz="2000" dirty="0"/>
              <a:t>?”</a:t>
            </a:r>
          </a:p>
          <a:p>
            <a:endParaRPr lang="zh-CN" altLang="zh-CN" sz="2000" dirty="0"/>
          </a:p>
          <a:p>
            <a:pPr lvl="0"/>
            <a:r>
              <a:rPr lang="en-GB" altLang="zh-CN" sz="2000" dirty="0"/>
              <a:t>Moved: </a:t>
            </a:r>
            <a:r>
              <a:rPr lang="en-US" altLang="zh-CN" sz="2000" kern="0" dirty="0"/>
              <a:t>Claudio da Silva </a:t>
            </a:r>
            <a:r>
              <a:rPr lang="en-GB" altLang="zh-CN" sz="2000" dirty="0"/>
              <a:t>	  Seconded:</a:t>
            </a:r>
          </a:p>
          <a:p>
            <a:pPr marL="342900" lvl="1" indent="-342900" algn="just">
              <a:spcBef>
                <a:spcPct val="0"/>
              </a:spcBef>
              <a:buFont typeface="Arial" panose="020B0604020202020204" pitchFamily="34" charset="0"/>
              <a:buChar char="•"/>
              <a:defRPr/>
            </a:pPr>
            <a:r>
              <a:rPr lang="en-GB" altLang="zh-CN" dirty="0"/>
              <a:t>Result: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7923856"/>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113731</TotalTime>
  <Words>25110</Words>
  <Application>Microsoft Office PowerPoint</Application>
  <PresentationFormat>宽屏</PresentationFormat>
  <Paragraphs>4341</Paragraphs>
  <Slides>369</Slides>
  <Notes>369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369</vt:i4>
      </vt:variant>
    </vt:vector>
  </HeadingPairs>
  <TitlesOfParts>
    <vt:vector size="376"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644</cp:revision>
  <cp:lastPrinted>2014-11-04T15:04:57Z</cp:lastPrinted>
  <dcterms:created xsi:type="dcterms:W3CDTF">2007-04-17T18:10:23Z</dcterms:created>
  <dcterms:modified xsi:type="dcterms:W3CDTF">2024-09-05T03:10:49Z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