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comments/comment2.xml" ContentType="application/vnd.openxmlformats-officedocument.presentationml.comments+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5"/>
  </p:notesMasterIdLst>
  <p:handoutMasterIdLst>
    <p:handoutMasterId r:id="rId356"/>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16" r:id="rId343"/>
    <p:sldId id="1217" r:id="rId344"/>
    <p:sldId id="1218" r:id="rId345"/>
    <p:sldId id="1219" r:id="rId346"/>
    <p:sldId id="1220" r:id="rId347"/>
    <p:sldId id="708" r:id="rId348"/>
    <p:sldId id="1120" r:id="rId349"/>
    <p:sldId id="1221" r:id="rId350"/>
    <p:sldId id="963" r:id="rId351"/>
    <p:sldId id="561" r:id="rId352"/>
    <p:sldId id="698" r:id="rId353"/>
    <p:sldId id="705" r:id="rId35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8484" autoAdjust="0"/>
  </p:normalViewPr>
  <p:slideViewPr>
    <p:cSldViewPr>
      <p:cViewPr varScale="1">
        <p:scale>
          <a:sx n="97" d="100"/>
          <a:sy n="97" d="100"/>
        </p:scale>
        <p:origin x="102"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commentAuthors" Target="commentAuthor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viewProps" Target="viewProps.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theme" Target="theme/theme1.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tableStyles" Target="tableStyle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notesMaster" Target="notesMasters/notesMaster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handoutMaster" Target="handoutMasters/handoutMaster1.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presProps" Target="presProps.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894457"/>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6279044"/>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4743545"/>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313833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479546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802.11-23/0410r79</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48.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a:t>
            </a:r>
            <a:r>
              <a:rPr lang="en-US" altLang="zh-CN" sz="2800">
                <a:cs typeface="Times New Roman" panose="02020603050405020304" pitchFamily="18" charset="0"/>
              </a:rPr>
              <a:t>	</a:t>
            </a:r>
            <a:endParaRPr lang="en-US" altLang="zh-CN" sz="2800" dirty="0">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388312124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4838248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7593145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8405283"/>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2365954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112195</TotalTime>
  <Words>24271</Words>
  <Application>Microsoft Office PowerPoint</Application>
  <PresentationFormat>宽屏</PresentationFormat>
  <Paragraphs>4189</Paragraphs>
  <Slides>353</Slides>
  <Notes>353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353</vt:i4>
      </vt:variant>
    </vt:vector>
  </HeadingPairs>
  <TitlesOfParts>
    <vt:vector size="360"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611</cp:revision>
  <cp:lastPrinted>2014-11-04T15:04:57Z</cp:lastPrinted>
  <dcterms:created xsi:type="dcterms:W3CDTF">2007-04-17T18:10:23Z</dcterms:created>
  <dcterms:modified xsi:type="dcterms:W3CDTF">2024-08-12T02:19:51Z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