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4"/>
  </p:notesMasterIdLst>
  <p:handoutMasterIdLst>
    <p:handoutMasterId r:id="rId345"/>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708" r:id="rId338"/>
    <p:sldId id="1120" r:id="rId339"/>
    <p:sldId id="963" r:id="rId340"/>
    <p:sldId id="561" r:id="rId341"/>
    <p:sldId id="698" r:id="rId342"/>
    <p:sldId id="705" r:id="rId343"/>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0138" autoAdjust="0"/>
  </p:normalViewPr>
  <p:slideViewPr>
    <p:cSldViewPr>
      <p:cViewPr varScale="1">
        <p:scale>
          <a:sx n="94" d="100"/>
          <a:sy n="94" d="100"/>
        </p:scale>
        <p:origin x="106" y="173"/>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commentAuthors" Target="commentAuthor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viewProps" Target="viewProp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tableStyles" Target="tableStyle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handoutMaster" Target="handoutMasters/handoutMaster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presProps" Target="presProps.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802.11-23/0410r77</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a:t>
            </a:r>
            <a:r>
              <a:rPr lang="en-US" altLang="zh-CN" sz="1800" b="1" kern="0" dirty="0" smtClean="0"/>
              <a:t>: Ali Raissinia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a:t>
            </a:r>
            <a:r>
              <a:rPr lang="en-US" altLang="zh-CN" sz="1800" b="1" kern="0" dirty="0" smtClean="0"/>
              <a:t>: Sang Kim</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a:t>
            </a:r>
            <a:r>
              <a:rPr lang="en-US" altLang="zh-CN" sz="1800" b="1" kern="0" dirty="0" smtClean="0"/>
              <a:t>: Cheng Chen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a:t>
            </a:r>
            <a:r>
              <a:rPr lang="en-US" altLang="zh-CN" sz="2800" dirty="0" smtClean="0">
                <a:solidFill>
                  <a:srgbClr val="00B0F0"/>
                </a:solidFill>
                <a:cs typeface="Times New Roman" panose="02020603050405020304" pitchFamily="18" charset="0"/>
              </a:rPr>
              <a:t>17    (Wednesday AM </a:t>
            </a:r>
            <a:r>
              <a:rPr lang="en-US" altLang="zh-CN" sz="2800" dirty="0">
                <a:solidFill>
                  <a:srgbClr val="00B0F0"/>
                </a:solidFill>
                <a:cs typeface="Times New Roman" panose="02020603050405020304" pitchFamily="18" charset="0"/>
              </a:rPr>
              <a:t>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a:t>
            </a:r>
            <a:r>
              <a:rPr lang="en-US" altLang="zh-CN" sz="1800" b="1" kern="0" dirty="0" smtClean="0"/>
              <a:t>: Cheng Chen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6099, 6098, 6097, 6096, 6095, 6094, 6093, 6092, 6091, 6106 and 6105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Naren</a:t>
            </a:r>
            <a:r>
              <a:rPr lang="en-US" altLang="zh-CN" sz="1800" b="1" kern="0" dirty="0"/>
              <a:t>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smtClea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6002, 6003, 6004</a:t>
            </a:r>
          </a:p>
          <a:p>
            <a:pPr lvl="1" algn="just">
              <a:buFont typeface="Arial" panose="020B0604020202020204" pitchFamily="34" charset="0"/>
              <a:buChar char="–"/>
              <a:defRPr/>
            </a:pPr>
            <a:r>
              <a:rPr lang="en-US" altLang="zh-CN" sz="1600" dirty="0"/>
              <a:t>as specified in doc</a:t>
            </a:r>
            <a:r>
              <a:rPr lang="en-US" altLang="zh-CN" sz="1600" dirty="0" smtClean="0"/>
              <a:t>.: 11-24/1106r2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a:t>
            </a:r>
            <a:r>
              <a:rPr lang="en-US" altLang="zh-CN" sz="1800" b="1" kern="0" dirty="0" smtClean="0"/>
              <a:t>: Ali Raissinia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smtClea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6001</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a:t>
            </a:r>
            <a:r>
              <a:rPr lang="en-US" altLang="zh-CN" sz="2800" dirty="0" smtClean="0">
                <a:solidFill>
                  <a:srgbClr val="00B0F0"/>
                </a:solidFill>
                <a:cs typeface="Times New Roman" panose="02020603050405020304" pitchFamily="18" charset="0"/>
              </a:rPr>
              <a:t>18    (Thursday AM 2), 10:30-12:30  </a:t>
            </a:r>
            <a:r>
              <a:rPr lang="en-US" altLang="zh-CN" sz="2800" dirty="0">
                <a:solidFill>
                  <a:srgbClr val="00B0F0"/>
                </a:solidFill>
                <a:cs typeface="Times New Roman" panose="02020603050405020304" pitchFamily="18" charset="0"/>
              </a:rPr>
              <a:t>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a:t>
            </a:r>
            <a:r>
              <a:rPr lang="en-US" altLang="zh-CN" sz="1800" b="1" kern="0" dirty="0" smtClean="0"/>
              <a:t>: Stephan Sand</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6083</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a:t>
            </a:r>
            <a:r>
              <a:rPr lang="en-US" altLang="zh-CN" sz="1800" b="1" kern="0" dirty="0" smtClean="0"/>
              <a:t>: Pu (Perry) Wang</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6132, 6152, 6154, 6157, 6158</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Naren</a:t>
            </a:r>
            <a:r>
              <a:rPr lang="en-US" altLang="zh-CN" sz="1800" b="1" kern="0" dirty="0"/>
              <a:t>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a:t>
            </a:r>
            <a:r>
              <a:rPr lang="en-US" altLang="zh-CN" sz="1800" b="1" kern="0" dirty="0" smtClean="0"/>
              <a:t>: Ali Raissinia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6007 6008 6169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Zhuqing</a:t>
            </a:r>
            <a:r>
              <a:rPr lang="en-US" altLang="zh-CN" sz="1800" b="1" kern="0" dirty="0" smtClean="0"/>
              <a:t> Tang</a:t>
            </a:r>
            <a:r>
              <a:rPr lang="en-US" altLang="zh-CN" sz="1800" b="1" kern="0" dirty="0"/>
              <a:t>	</a:t>
            </a:r>
            <a:r>
              <a:rPr lang="en-US" altLang="zh-CN" sz="1800" b="1" dirty="0"/>
              <a:t>	</a:t>
            </a:r>
            <a:r>
              <a:rPr lang="en-US" altLang="zh-CN" sz="1800" b="1" kern="0" dirty="0"/>
              <a:t>Second</a:t>
            </a:r>
            <a:r>
              <a:rPr lang="en-US" altLang="zh-CN" sz="1800" b="1" kern="0" dirty="0" smtClean="0"/>
              <a:t>: Rui Du</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6050 6051 6052 6053 6054 6055 6056 6057</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a:t>
            </a:r>
            <a:r>
              <a:rPr lang="en-US" altLang="zh-CN" sz="1800" b="1" kern="0" dirty="0" smtClean="0"/>
              <a:t>: Chris Beg</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6187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kern="0" dirty="0" smtClean="0"/>
              <a:t> </a:t>
            </a:r>
            <a:r>
              <a:rPr lang="en-US" altLang="zh-CN" sz="1800" b="1" kern="0" dirty="0"/>
              <a:t>	</a:t>
            </a:r>
            <a:r>
              <a:rPr lang="en-US" altLang="zh-CN" sz="1800" b="1" dirty="0"/>
              <a:t>	</a:t>
            </a:r>
            <a:r>
              <a:rPr lang="en-US" altLang="zh-CN" sz="1800" b="1" kern="0" dirty="0"/>
              <a:t>Second</a:t>
            </a:r>
            <a:r>
              <a:rPr lang="en-US" altLang="zh-CN" sz="1800" b="1" kern="0" dirty="0" smtClean="0"/>
              <a:t>: </a:t>
            </a:r>
            <a:r>
              <a:rPr lang="en-US" altLang="zh-CN" sz="1800" b="1" kern="0" dirty="0" err="1" smtClean="0"/>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112152</TotalTime>
  <Words>16296</Words>
  <Application>Microsoft Office PowerPoint</Application>
  <PresentationFormat>宽屏</PresentationFormat>
  <Paragraphs>4074</Paragraphs>
  <Slides>342</Slides>
  <Notes>342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342</vt:i4>
      </vt:variant>
    </vt:vector>
  </HeadingPairs>
  <TitlesOfParts>
    <vt:vector size="349"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591</cp:revision>
  <cp:lastPrinted>2014-11-04T15:04:57Z</cp:lastPrinted>
  <dcterms:created xsi:type="dcterms:W3CDTF">2007-04-17T18:10:23Z</dcterms:created>
  <dcterms:modified xsi:type="dcterms:W3CDTF">2024-07-18T16:45:06Z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(3)x23NQ3ELe18P/YHEUqAA9adfViJoGQwTH5Hf3I/rKgL87fLoTH28Sp+zi+vMFfWSJTt55BNA
EUpjNbUeFoil9rMOIOeqjb26Fp5YjdMhirKoQWzCCxxy6YpMZSN6r7DDaVDvc+WVIDE6viSW
EGrgdyycuzg+wfANVzuvwBbnOffvzf6hD9yeStdFJDMWYcVtLZvPDkESJYxPu7M/3RERt3nl
lozmzX/jss/P5J2U+k</vt:lpwstr>
  </property>
  <property fmtid="{D5CDD505-2E9C-101B-9397-08002B2CF9AE}" pid="27" name="_2015_ms_pID_7253431">
    <vt:lpwstr>uKjBQaE0DigAmCRuXBfZcFHWUd4WbOcJFokO+eUU6jVAo83DxJhOo9
2LXBTMwbnmCmJ0gQoz41KVJ0hbuSSIAyR1GMxQl/FPr8JlM5FI3VkVTnEuH0GgyO4avBP3vD
gf/ZI0hr5cxuPkOS10vW2Bz5kH2FzSmqHhsqrr9JHtqciQpnEW0EoHZ7iPJysqKgt1wCi9MT
/3rrMVrv7c/33McZqBEo/P3o87lVlN7S45m2</vt:lpwstr>
  </property>
  <property fmtid="{D5CDD505-2E9C-101B-9397-08002B2CF9AE}" pid="28" name="_2015_ms_pID_7253432">
    <vt:lpwstr>W2CQDyU8Ex82WEUQYUCBpkY=</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