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1"/>
  </p:notesMasterIdLst>
  <p:handoutMasterIdLst>
    <p:handoutMasterId r:id="rId332"/>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438" r:id="rId322"/>
    <p:sldId id="1439" r:id="rId323"/>
    <p:sldId id="1440" r:id="rId324"/>
    <p:sldId id="708" r:id="rId325"/>
    <p:sldId id="1120" r:id="rId326"/>
    <p:sldId id="963" r:id="rId327"/>
    <p:sldId id="561" r:id="rId328"/>
    <p:sldId id="698" r:id="rId329"/>
    <p:sldId id="705" r:id="rId33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0138" autoAdjust="0"/>
  </p:normalViewPr>
  <p:slideViewPr>
    <p:cSldViewPr>
      <p:cViewPr varScale="1">
        <p:scale>
          <a:sx n="95" d="100"/>
          <a:sy n="95" d="100"/>
        </p:scale>
        <p:origin x="996" y="96"/>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viewProps" Target="viewProp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tableStyles" Target="tableStyles.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notesMaster" Target="notesMasters/notesMaster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handoutMaster" Target="handoutMasters/handoutMaster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commentAuthors" Target="commentAuthors.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presProps" Target="presProps.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theme" Target="theme/theme1.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12143"/>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8312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3811888"/>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3523488"/>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054448"/>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81992735"/>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802.11-23/0410r74</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65986905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a:t>
            </a:r>
          </a:p>
          <a:p>
            <a:pPr marL="342900" lvl="1" indent="-342900" algn="just">
              <a:spcBef>
                <a:spcPct val="0"/>
              </a:spcBef>
              <a:buFont typeface="Arial" panose="020B0604020202020204" pitchFamily="34" charset="0"/>
              <a:buChar char="•"/>
              <a:defRPr/>
            </a:pPr>
            <a:r>
              <a:rPr lang="en-US" altLang="zh-CN" sz="1800" b="1" kern="0" dirty="0"/>
              <a:t>Result: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9426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a:t>
            </a:r>
          </a:p>
          <a:p>
            <a:pPr marL="342900" lvl="1" indent="-342900" algn="just">
              <a:spcBef>
                <a:spcPct val="0"/>
              </a:spcBef>
              <a:buFont typeface="Arial" panose="020B0604020202020204" pitchFamily="34" charset="0"/>
              <a:buChar char="•"/>
              <a:defRPr/>
            </a:pPr>
            <a:r>
              <a:rPr lang="en-US" altLang="zh-CN" sz="1800" b="1" kern="0" dirty="0"/>
              <a:t>Result: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781347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a:t>
            </a:r>
          </a:p>
          <a:p>
            <a:pPr marL="342900" lvl="1" indent="-342900" algn="just">
              <a:spcBef>
                <a:spcPct val="0"/>
              </a:spcBef>
              <a:buFont typeface="Arial" panose="020B0604020202020204" pitchFamily="34" charset="0"/>
              <a:buChar char="•"/>
              <a:defRPr/>
            </a:pPr>
            <a:r>
              <a:rPr lang="en-US" altLang="zh-CN" sz="1800" b="1" kern="0" dirty="0"/>
              <a:t>Result: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6403098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a:t>
            </a:r>
          </a:p>
          <a:p>
            <a:pPr marL="342900" lvl="1" indent="-342900" algn="just">
              <a:spcBef>
                <a:spcPct val="0"/>
              </a:spcBef>
              <a:buFont typeface="Arial" panose="020B0604020202020204" pitchFamily="34" charset="0"/>
              <a:buChar char="•"/>
              <a:defRPr/>
            </a:pPr>
            <a:r>
              <a:rPr lang="en-US" altLang="zh-CN" sz="1800" b="1" kern="0" dirty="0"/>
              <a:t>Result: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222786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a:t>
            </a:r>
          </a:p>
          <a:p>
            <a:pPr marL="342900" lvl="1" indent="-342900" algn="just">
              <a:spcBef>
                <a:spcPct val="0"/>
              </a:spcBef>
              <a:buFont typeface="Arial" panose="020B0604020202020204" pitchFamily="34" charset="0"/>
              <a:buChar char="•"/>
              <a:defRPr/>
            </a:pPr>
            <a:r>
              <a:rPr lang="en-US" altLang="zh-CN" sz="1800" b="1" kern="0" dirty="0"/>
              <a:t>Result: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9437954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112150</TotalTime>
  <Words>22706</Words>
  <Application>Microsoft Office PowerPoint</Application>
  <PresentationFormat>宽屏</PresentationFormat>
  <Paragraphs>3925</Paragraphs>
  <Slides>329</Slides>
  <Notes>329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329</vt:i4>
      </vt:variant>
    </vt:vector>
  </HeadingPairs>
  <TitlesOfParts>
    <vt:vector size="336"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588</cp:revision>
  <cp:lastPrinted>2014-11-04T15:04:57Z</cp:lastPrinted>
  <dcterms:created xsi:type="dcterms:W3CDTF">2007-04-17T18:10:23Z</dcterms:created>
  <dcterms:modified xsi:type="dcterms:W3CDTF">2024-07-10T02:20:42Z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(3)PXx1tqWy3eWXc87s0D78fZCz0qu9Dr8vI8Ia+NN90fTAILkZICwklrKg3lTlKh/pXUdLm2uQ
vDM+XPK05swK7nChMVy9/Q+9E0iIwz58nBxdkFcrXpStzOgOWRHny/7qQ61nODDYISaKNAOp
Zd0PvslvcJp5tc3nfxeibSPSlf4kc301s89bijYZA6UnE/CepKB6ny4l907N3R2WIY5n9hxf
0/E/tKZiDp2vXFpbn/</vt:lpwstr>
  </property>
  <property fmtid="{D5CDD505-2E9C-101B-9397-08002B2CF9AE}" pid="27" name="_2015_ms_pID_7253431">
    <vt:lpwstr>UnCNhfX7ftPy8YSinOvBm0YoQ4nZsMg58sHBkT61/tOGxWFTLkwqfd
SkqNX/1lDlAeistwoVC/cb+2+5AfXpgn88ZAyT4SzLJEQCAKzESvFAXASKSUI2o7VBsPykZG
gY59OIFRwko+XNEs7NEkTqkqH8oESRosNgmQCynItCU6liPzHWFQsFuyimx6rIQOsF0TJPQ8
8ueJegUqv3GEDvQD83YUKDZ82cDH2R77gscC</vt:lpwstr>
  </property>
  <property fmtid="{D5CDD505-2E9C-101B-9397-08002B2CF9AE}" pid="28" name="_2015_ms_pID_7253432">
    <vt:lpwstr>6A+4p7EyrbWIb/Eyg3C+IuI=</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