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3"/>
  </p:notesMasterIdLst>
  <p:handoutMasterIdLst>
    <p:handoutMasterId r:id="rId324"/>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708" r:id="rId317"/>
    <p:sldId id="1120" r:id="rId318"/>
    <p:sldId id="963" r:id="rId319"/>
    <p:sldId id="561" r:id="rId320"/>
    <p:sldId id="698" r:id="rId321"/>
    <p:sldId id="705" r:id="rId322"/>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0138" autoAdjust="0"/>
  </p:normalViewPr>
  <p:slideViewPr>
    <p:cSldViewPr>
      <p:cViewPr varScale="1">
        <p:scale>
          <a:sx n="88" d="100"/>
          <a:sy n="88" d="100"/>
        </p:scale>
        <p:origin x="331" y="77"/>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handoutMaster" Target="handoutMasters/handoutMaster1.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presProps" Target="presProps.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viewProps" Target="viewProps.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theme" Target="theme/theme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tableStyles" Target="tableStyle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commentAuthors" Target="commentAuthors.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smtClea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7" y="304027"/>
            <a:ext cx="33984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802.11-23/0410r71</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968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May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a:t>
            </a:r>
            <a:r>
              <a:rPr lang="en-US" altLang="en-US" sz="2000" b="0" dirty="0" smtClean="0"/>
              <a:t>2024-05-1</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 xmlns:a16="http://schemas.microsoft.com/office/drawing/2014/main" val="20000"/>
                    </a:ext>
                  </a:extLst>
                </a:gridCol>
                <a:gridCol w="1203158">
                  <a:extLst>
                    <a:ext uri="{9D8B030D-6E8A-4147-A177-3AD203B41FA5}">
                      <a16:colId xmlns="" xmlns:a16="http://schemas.microsoft.com/office/drawing/2014/main" val="20001"/>
                    </a:ext>
                  </a:extLst>
                </a:gridCol>
                <a:gridCol w="2165684">
                  <a:extLst>
                    <a:ext uri="{9D8B030D-6E8A-4147-A177-3AD203B41FA5}">
                      <a16:colId xmlns="" xmlns:a16="http://schemas.microsoft.com/office/drawing/2014/main" val="20002"/>
                    </a:ext>
                  </a:extLst>
                </a:gridCol>
                <a:gridCol w="802105">
                  <a:extLst>
                    <a:ext uri="{9D8B030D-6E8A-4147-A177-3AD203B41FA5}">
                      <a16:colId xmlns="" xmlns:a16="http://schemas.microsoft.com/office/drawing/2014/main" val="20003"/>
                    </a:ext>
                  </a:extLst>
                </a:gridCol>
                <a:gridCol w="1925053">
                  <a:extLst>
                    <a:ext uri="{9D8B030D-6E8A-4147-A177-3AD203B41FA5}">
                      <a16:colId xmlns=""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r>
              <a:rPr lang="en-US" altLang="zh-CN" dirty="0" smtClean="0"/>
              <a:t>’.</a:t>
            </a:r>
            <a:endParaRPr lang="en-US" altLang="zh-CN" kern="0" dirty="0"/>
          </a:p>
        </p:txBody>
      </p:sp>
    </p:spTree>
    <p:extLst>
      <p:ext uri="{BB962C8B-B14F-4D97-AF65-F5344CB8AC3E}">
        <p14:creationId xmlns:p14="http://schemas.microsoft.com/office/powerpoint/2010/main" val="2063413939"/>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a:t>
            </a:r>
            <a:r>
              <a:rPr lang="en-US" altLang="zh-CN" sz="1600" dirty="0" smtClean="0"/>
              <a:t>24/0333r0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smtClean="0"/>
              <a:t>As </a:t>
            </a:r>
            <a:r>
              <a:rPr lang="en-US" altLang="zh-CN" sz="1600" dirty="0"/>
              <a:t>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smtClean="0"/>
              <a:t>As </a:t>
            </a:r>
            <a:r>
              <a:rPr lang="en-US" altLang="zh-CN" sz="1600" dirty="0"/>
              <a:t>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Rui Du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kern="0" dirty="0" smtClean="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12    </a:t>
            </a:r>
            <a:r>
              <a:rPr lang="en-US" altLang="zh-CN" sz="2800" dirty="0">
                <a:solidFill>
                  <a:srgbClr val="00B0F0"/>
                </a:solidFill>
                <a:cs typeface="Times New Roman" panose="02020603050405020304" pitchFamily="18" charset="0"/>
              </a:rPr>
              <a:t>(Monday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kern="0" dirty="0" smtClean="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kern="0" dirty="0" smtClean="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13    (Wednesday AM </a:t>
            </a:r>
            <a:r>
              <a:rPr lang="en-US" altLang="zh-CN" sz="2800" dirty="0">
                <a:solidFill>
                  <a:srgbClr val="00B0F0"/>
                </a:solidFill>
                <a:cs typeface="Times New Roman" panose="02020603050405020304" pitchFamily="18" charset="0"/>
              </a:rPr>
              <a:t>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Narengerile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4285 and 4295</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a:t>
            </a:r>
            <a:r>
              <a:rPr lang="en-US" altLang="zh-CN" sz="1800" b="1" kern="0" dirty="0" smtClean="0"/>
              <a:t>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4186 </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a:t>
            </a:r>
            <a:r>
              <a:rPr lang="en-US" altLang="zh-CN" sz="1800" b="1" kern="0" dirty="0" smtClean="0"/>
              <a:t>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smtClean="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US" altLang="zh-CN" sz="1600" dirty="0" smtClean="0"/>
              <a:t>4187, 4188</a:t>
            </a:r>
            <a:endParaRPr lang="en-US" altLang="zh-CN" sz="1600" dirty="0"/>
          </a:p>
          <a:p>
            <a:pPr lvl="1" algn="just">
              <a:buFont typeface="Arial" panose="020B0604020202020204" pitchFamily="34" charset="0"/>
              <a:buChar char="–"/>
              <a:defRPr/>
            </a:pPr>
            <a:endParaRPr lang="zh-CN" altLang="zh-CN" sz="1600" dirty="0" smtClean="0"/>
          </a:p>
          <a:p>
            <a:pPr marL="342900" lvl="1" indent="-342900" algn="just">
              <a:buFont typeface="Arial" panose="020B0604020202020204" pitchFamily="34" charset="0"/>
              <a:buChar char="•"/>
              <a:defRPr/>
            </a:pPr>
            <a:r>
              <a:rPr lang="en-US" altLang="zh-CN" sz="1800" b="1" dirty="0" smtClean="0"/>
              <a:t>With </a:t>
            </a:r>
            <a:r>
              <a:rPr lang="en-US" altLang="zh-CN" sz="1800" b="1" dirty="0"/>
              <a:t>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Henry Ptasinski 	</a:t>
            </a:r>
            <a:r>
              <a:rPr lang="en-US" altLang="zh-CN" sz="1800" b="1" dirty="0"/>
              <a:t>	</a:t>
            </a:r>
            <a:r>
              <a:rPr lang="en-US" altLang="zh-CN" sz="1800" b="1" kern="0" dirty="0"/>
              <a:t>Second: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a:t>
            </a:r>
            <a:r>
              <a:rPr lang="en-US" altLang="zh-CN" dirty="0" smtClean="0"/>
              <a:t>11-23-2095r2 </a:t>
            </a:r>
            <a:r>
              <a:rPr lang="en-US" altLang="zh-CN" dirty="0"/>
              <a:t>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a:t>
            </a:r>
            <a:r>
              <a:rPr lang="en-US" altLang="zh-CN" sz="1800" b="1" kern="0" dirty="0" smtClean="0"/>
              <a:t>(17Y</a:t>
            </a:r>
            <a:r>
              <a:rPr lang="en-US" altLang="zh-CN" sz="1800" b="1" kern="0" dirty="0"/>
              <a:t>/  </a:t>
            </a:r>
            <a:r>
              <a:rPr lang="en-US" altLang="zh-CN" sz="1800" b="1" kern="0" dirty="0" smtClean="0"/>
              <a:t>0N</a:t>
            </a:r>
            <a:r>
              <a:rPr lang="en-US" altLang="zh-CN" sz="1800" b="1" kern="0" dirty="0"/>
              <a:t>/  </a:t>
            </a:r>
            <a:r>
              <a:rPr lang="en-US" altLang="zh-CN" sz="1800" b="1" kern="0" dirty="0" smtClean="0"/>
              <a:t>2A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b="1" dirty="0">
                <a:highlight>
                  <a:srgbClr val="00FF00"/>
                </a:highlight>
              </a:rPr>
              <a:t>Motion Passes </a:t>
            </a:r>
            <a:r>
              <a:rPr lang="en-US" altLang="zh-CN" sz="1800" b="1" dirty="0" smtClean="0">
                <a:highlight>
                  <a:srgbClr val="00FF00"/>
                </a:highlight>
              </a:rPr>
              <a:t>(17Y</a:t>
            </a:r>
            <a:r>
              <a:rPr lang="en-US" altLang="zh-CN" sz="1800" b="1" dirty="0">
                <a:highlight>
                  <a:srgbClr val="00FF00"/>
                </a:highlight>
              </a:rPr>
              <a:t>, </a:t>
            </a:r>
            <a:r>
              <a:rPr lang="en-US" altLang="zh-CN" sz="1800" b="1" dirty="0" smtClean="0">
                <a:highlight>
                  <a:srgbClr val="00FF00"/>
                </a:highlight>
              </a:rPr>
              <a:t>0N</a:t>
            </a:r>
            <a:r>
              <a:rPr lang="en-US" altLang="zh-CN" sz="1800" b="1" dirty="0">
                <a:highlight>
                  <a:srgbClr val="00FF00"/>
                </a:highlight>
              </a:rPr>
              <a:t>, </a:t>
            </a:r>
            <a:r>
              <a:rPr lang="en-US" altLang="zh-CN" sz="1800" b="1" dirty="0" smtClean="0">
                <a:highlight>
                  <a:srgbClr val="00FF00"/>
                </a:highlight>
              </a:rPr>
              <a:t>2A</a:t>
            </a:r>
            <a:r>
              <a:rPr lang="en-US" altLang="zh-CN" sz="1800" b="1" dirty="0">
                <a:highlight>
                  <a:srgbClr val="00FF00"/>
                </a:highlight>
              </a:rPr>
              <a:t>)</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23/2095r2</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dirty="0" smtClean="0"/>
              <a: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Claudio da Silva	</a:t>
            </a:r>
            <a:r>
              <a:rPr lang="en-US" altLang="zh-CN" sz="1800" b="1" dirty="0"/>
              <a:t>	</a:t>
            </a:r>
            <a:r>
              <a:rPr lang="en-US" altLang="zh-CN" sz="1800" b="1" kern="0" dirty="0"/>
              <a:t>Second: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smtClean="0"/>
              <a:t>.: 24/0611r1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539: MDR </a:t>
            </a:r>
            <a:r>
              <a:rPr lang="en-US" altLang="zh-CN" sz="4000" dirty="0"/>
              <a:t>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a:t>
            </a:r>
            <a:r>
              <a:rPr lang="en-US" altLang="zh-CN" sz="1800" dirty="0" smtClean="0"/>
              <a:t>11-24-0141r8 </a:t>
            </a:r>
            <a:r>
              <a:rPr lang="en-US" altLang="zh-CN" sz="1800" dirty="0"/>
              <a:t>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11-24-0141r8</a:t>
            </a:r>
            <a:endParaRPr lang="en-US"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540: </a:t>
            </a:r>
            <a:r>
              <a:rPr lang="en-US" altLang="zh-CN" sz="4000" dirty="0"/>
              <a:t>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a:t>
            </a:r>
            <a:r>
              <a:rPr lang="en-US" altLang="zh-CN" sz="2000" dirty="0" smtClean="0"/>
              <a:t>11-24-0419r2 </a:t>
            </a:r>
            <a:r>
              <a:rPr lang="en-US" altLang="zh-CN" sz="2000" dirty="0"/>
              <a:t>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14Y</a:t>
            </a:r>
            <a:r>
              <a:rPr lang="en-US" altLang="zh-CN" sz="1800" b="1" kern="0" dirty="0"/>
              <a:t>/  </a:t>
            </a:r>
            <a:r>
              <a:rPr lang="en-US" altLang="zh-CN" sz="1800" b="1" kern="0" dirty="0" smtClean="0"/>
              <a:t>0N</a:t>
            </a:r>
            <a:r>
              <a:rPr lang="en-US" altLang="zh-CN" sz="1800" b="1" kern="0" dirty="0"/>
              <a:t>/  </a:t>
            </a:r>
            <a:r>
              <a:rPr lang="en-US" altLang="zh-CN" sz="1800" b="1" kern="0" dirty="0" smtClean="0"/>
              <a:t>3A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14Y</a:t>
            </a:r>
            <a:r>
              <a:rPr lang="en-US" altLang="zh-CN" sz="1800" b="1" dirty="0">
                <a:solidFill>
                  <a:srgbClr val="000000"/>
                </a:solidFill>
                <a:highlight>
                  <a:srgbClr val="00FF00"/>
                </a:highlight>
                <a:latin typeface="Times New Roman" panose="02020603050405020304" pitchFamily="18" charset="0"/>
                <a:cs typeface="+mn-cs"/>
              </a:rPr>
              <a:t>, 0N, </a:t>
            </a:r>
            <a:r>
              <a:rPr lang="en-US" altLang="zh-CN" sz="1800" b="1" dirty="0" smtClean="0">
                <a:solidFill>
                  <a:srgbClr val="000000"/>
                </a:solidFill>
                <a:highlight>
                  <a:srgbClr val="00FF00"/>
                </a:highlight>
                <a:latin typeface="Times New Roman" panose="02020603050405020304" pitchFamily="18" charset="0"/>
                <a:cs typeface="+mn-cs"/>
              </a:rPr>
              <a:t>2A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1</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541: </a:t>
            </a:r>
            <a:r>
              <a:rPr lang="en-US" altLang="zh-CN" sz="4000" dirty="0"/>
              <a:t>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15Y</a:t>
            </a:r>
            <a:r>
              <a:rPr lang="en-US" altLang="zh-CN" sz="1800" b="1" kern="0" dirty="0"/>
              <a:t>/  </a:t>
            </a:r>
            <a:r>
              <a:rPr lang="en-US" altLang="zh-CN" sz="1800" b="1" kern="0" dirty="0" smtClean="0"/>
              <a:t>0N</a:t>
            </a:r>
            <a:r>
              <a:rPr lang="en-US" altLang="zh-CN" sz="1800" b="1" kern="0" dirty="0"/>
              <a:t>/  </a:t>
            </a:r>
            <a:r>
              <a:rPr lang="en-US" altLang="zh-CN" sz="1800" b="1" kern="0" dirty="0" smtClean="0"/>
              <a:t>1A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15Y</a:t>
            </a:r>
            <a:r>
              <a:rPr lang="en-US" altLang="zh-CN" sz="1800" b="1" dirty="0">
                <a:solidFill>
                  <a:srgbClr val="000000"/>
                </a:solidFill>
                <a:highlight>
                  <a:srgbClr val="00FF00"/>
                </a:highlight>
                <a:latin typeface="Times New Roman" panose="02020603050405020304" pitchFamily="18" charset="0"/>
                <a:cs typeface="+mn-cs"/>
              </a:rPr>
              <a:t>, 0N, </a:t>
            </a:r>
            <a:r>
              <a:rPr lang="en-US" altLang="zh-CN" sz="1800" b="1" dirty="0" smtClean="0">
                <a:solidFill>
                  <a:srgbClr val="000000"/>
                </a:solidFill>
                <a:highlight>
                  <a:srgbClr val="00FF00"/>
                </a:highlight>
                <a:latin typeface="Times New Roman" panose="02020603050405020304" pitchFamily="18" charset="0"/>
                <a:cs typeface="+mn-cs"/>
              </a:rPr>
              <a:t>1A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t>542: </a:t>
            </a:r>
            <a:r>
              <a:rPr lang="en-US" altLang="zh-CN" sz="3200" dirty="0"/>
              <a:t>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a:t>
            </a:r>
            <a:r>
              <a:rPr lang="en-US" altLang="zh-CN" sz="2000" kern="0" dirty="0" smtClean="0"/>
              <a:t>16Y</a:t>
            </a:r>
            <a:r>
              <a:rPr lang="en-US" altLang="zh-CN" sz="2000" kern="0" dirty="0"/>
              <a:t>/  </a:t>
            </a:r>
            <a:r>
              <a:rPr lang="en-US" altLang="zh-CN" sz="2000" kern="0" dirty="0" smtClean="0"/>
              <a:t>0N</a:t>
            </a:r>
            <a:r>
              <a:rPr lang="en-US" altLang="zh-CN" sz="2000" kern="0" dirty="0"/>
              <a:t>/  </a:t>
            </a:r>
            <a:r>
              <a:rPr lang="en-US" altLang="zh-CN" sz="2000" kern="0" dirty="0" smtClean="0"/>
              <a:t>0A</a:t>
            </a:r>
            <a:r>
              <a:rPr lang="en-US" altLang="zh-CN" sz="2000" kern="0" dirty="0"/>
              <a:t>)</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smtClean="0"/>
              <a:t>: </a:t>
            </a:r>
            <a:r>
              <a:rPr lang="en-US" altLang="zh-CN" b="1" dirty="0">
                <a:solidFill>
                  <a:srgbClr val="000000"/>
                </a:solidFill>
                <a:highlight>
                  <a:srgbClr val="00FF00"/>
                </a:highlight>
                <a:latin typeface="Times New Roman" panose="02020603050405020304" pitchFamily="18" charset="0"/>
              </a:rPr>
              <a:t>Motion Passes (</a:t>
            </a:r>
            <a:r>
              <a:rPr lang="en-US" altLang="zh-CN" b="1" dirty="0" smtClean="0">
                <a:solidFill>
                  <a:srgbClr val="000000"/>
                </a:solidFill>
                <a:highlight>
                  <a:srgbClr val="00FF00"/>
                </a:highlight>
                <a:latin typeface="Times New Roman" panose="02020603050405020304" pitchFamily="18" charset="0"/>
              </a:rPr>
              <a:t>16Y</a:t>
            </a:r>
            <a:r>
              <a:rPr lang="en-US" altLang="zh-CN" b="1" dirty="0">
                <a:solidFill>
                  <a:srgbClr val="000000"/>
                </a:solidFill>
                <a:highlight>
                  <a:srgbClr val="00FF00"/>
                </a:highlight>
                <a:latin typeface="Times New Roman" panose="02020603050405020304" pitchFamily="18" charset="0"/>
              </a:rPr>
              <a:t>, 0N, </a:t>
            </a:r>
            <a:r>
              <a:rPr lang="en-US" altLang="zh-CN" b="1" dirty="0" smtClean="0">
                <a:solidFill>
                  <a:srgbClr val="000000"/>
                </a:solidFill>
                <a:highlight>
                  <a:srgbClr val="00FF00"/>
                </a:highlight>
                <a:latin typeface="Times New Roman" panose="02020603050405020304" pitchFamily="18" charset="0"/>
              </a:rPr>
              <a:t>0A</a:t>
            </a:r>
            <a:r>
              <a:rPr lang="en-US" altLang="zh-CN" b="1" dirty="0">
                <a:solidFill>
                  <a:srgbClr val="000000"/>
                </a:solidFill>
                <a:highlight>
                  <a:srgbClr val="00FF00"/>
                </a:highlight>
                <a:latin typeface="Times New Roman" panose="02020603050405020304" pitchFamily="18" charset="0"/>
              </a:rPr>
              <a:t>)</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t>543: </a:t>
            </a:r>
            <a:r>
              <a:rPr lang="en-US" altLang="zh-CN" sz="3200" dirty="0"/>
              <a:t>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a:t>
            </a:r>
            <a:r>
              <a:rPr lang="en-US" altLang="zh-CN" sz="2000" kern="0" dirty="0" smtClean="0"/>
              <a:t>13Y</a:t>
            </a:r>
            <a:r>
              <a:rPr lang="en-US" altLang="zh-CN" sz="2000" kern="0" dirty="0"/>
              <a:t>/  </a:t>
            </a:r>
            <a:r>
              <a:rPr lang="en-US" altLang="zh-CN" sz="2000" kern="0" dirty="0" smtClean="0"/>
              <a:t>0N</a:t>
            </a:r>
            <a:r>
              <a:rPr lang="en-US" altLang="zh-CN" sz="2000" kern="0" dirty="0"/>
              <a:t>/  </a:t>
            </a:r>
            <a:r>
              <a:rPr lang="en-US" altLang="zh-CN" sz="2000" kern="0" dirty="0" smtClean="0"/>
              <a:t>1A</a:t>
            </a:r>
            <a:r>
              <a:rPr lang="en-US" altLang="zh-CN" sz="2000" kern="0" dirty="0"/>
              <a:t>)</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smtClean="0"/>
              <a:t>: </a:t>
            </a:r>
            <a:r>
              <a:rPr lang="en-US" altLang="zh-CN" b="1" dirty="0">
                <a:solidFill>
                  <a:srgbClr val="000000"/>
                </a:solidFill>
                <a:highlight>
                  <a:srgbClr val="00FF00"/>
                </a:highlight>
                <a:latin typeface="Times New Roman" panose="02020603050405020304" pitchFamily="18" charset="0"/>
              </a:rPr>
              <a:t>Motion Passes (</a:t>
            </a:r>
            <a:r>
              <a:rPr lang="en-US" altLang="zh-CN" b="1" dirty="0" smtClean="0">
                <a:solidFill>
                  <a:srgbClr val="000000"/>
                </a:solidFill>
                <a:highlight>
                  <a:srgbClr val="00FF00"/>
                </a:highlight>
                <a:latin typeface="Times New Roman" panose="02020603050405020304" pitchFamily="18" charset="0"/>
              </a:rPr>
              <a:t>13Y</a:t>
            </a:r>
            <a:r>
              <a:rPr lang="en-US" altLang="zh-CN" b="1" dirty="0">
                <a:solidFill>
                  <a:srgbClr val="000000"/>
                </a:solidFill>
                <a:highlight>
                  <a:srgbClr val="00FF00"/>
                </a:highlight>
                <a:latin typeface="Times New Roman" panose="02020603050405020304" pitchFamily="18" charset="0"/>
              </a:rPr>
              <a:t>, 0N, </a:t>
            </a:r>
            <a:r>
              <a:rPr lang="en-US" altLang="zh-CN" b="1" dirty="0" smtClean="0">
                <a:solidFill>
                  <a:srgbClr val="000000"/>
                </a:solidFill>
                <a:highlight>
                  <a:srgbClr val="00FF00"/>
                </a:highlight>
                <a:latin typeface="Times New Roman" panose="02020603050405020304" pitchFamily="18" charset="0"/>
              </a:rPr>
              <a:t>1A</a:t>
            </a:r>
            <a:r>
              <a:rPr lang="en-US" altLang="zh-CN" b="1" dirty="0">
                <a:solidFill>
                  <a:srgbClr val="000000"/>
                </a:solidFill>
                <a:highlight>
                  <a:srgbClr val="00FF00"/>
                </a:highlight>
                <a:latin typeface="Times New Roman" panose="02020603050405020304" pitchFamily="18" charset="0"/>
              </a:rPr>
              <a:t>)</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t>544: </a:t>
            </a:r>
            <a:r>
              <a:rPr lang="en-US" altLang="zh-CN" sz="3200" dirty="0"/>
              <a:t>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a:t>
            </a:r>
            <a:r>
              <a:rPr lang="en-US" altLang="zh-CN" sz="2000" dirty="0" smtClean="0"/>
              <a:t>11-24/0028r14,</a:t>
            </a:r>
            <a:endParaRPr lang="en-US" altLang="zh-CN" sz="2000" dirty="0"/>
          </a:p>
          <a:p>
            <a:pPr marL="354013" indent="0" algn="just">
              <a:buNone/>
            </a:pPr>
            <a:r>
              <a:rPr lang="en-US" altLang="zh-CN" sz="2000" dirty="0">
                <a:hlinkClick r:id="rId3"/>
              </a:rPr>
              <a:t>https://</a:t>
            </a:r>
            <a:r>
              <a:rPr lang="en-US" altLang="zh-CN" sz="2000" dirty="0" smtClean="0">
                <a:hlinkClick r:id="rId3"/>
              </a:rPr>
              <a:t>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a:t>
            </a:r>
            <a:r>
              <a:rPr lang="en-GB" altLang="zh-CN" sz="2000" dirty="0" smtClean="0"/>
              <a:t>: </a:t>
            </a:r>
            <a:r>
              <a:rPr lang="en-US" altLang="zh-CN" sz="2000" kern="0" dirty="0"/>
              <a:t>Claudio da Silva </a:t>
            </a:r>
            <a:r>
              <a:rPr lang="en-GB" altLang="zh-CN" sz="2000" dirty="0"/>
              <a:t>	  Seconded: Sang Kim</a:t>
            </a:r>
          </a:p>
          <a:p>
            <a:r>
              <a:rPr lang="en-US" altLang="zh-CN" sz="2000" kern="0" dirty="0"/>
              <a:t>Preliminary Result: (  </a:t>
            </a:r>
            <a:r>
              <a:rPr lang="en-US" altLang="zh-CN" sz="2000" kern="0" dirty="0" smtClean="0"/>
              <a:t>15Y</a:t>
            </a:r>
            <a:r>
              <a:rPr lang="en-US" altLang="zh-CN" sz="2000" kern="0" dirty="0"/>
              <a:t>/  </a:t>
            </a:r>
            <a:r>
              <a:rPr lang="en-US" altLang="zh-CN" sz="2000" kern="0" dirty="0" smtClean="0"/>
              <a:t>0N</a:t>
            </a:r>
            <a:r>
              <a:rPr lang="en-US" altLang="zh-CN" sz="2000" kern="0" dirty="0"/>
              <a:t>/  </a:t>
            </a:r>
            <a:r>
              <a:rPr lang="en-US" altLang="zh-CN" sz="2000" kern="0" dirty="0" smtClean="0"/>
              <a:t>1A</a:t>
            </a:r>
            <a:r>
              <a:rPr lang="en-US" altLang="zh-CN" sz="2000" kern="0" dirty="0"/>
              <a:t>)</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smtClean="0"/>
              <a:t>: </a:t>
            </a:r>
            <a:r>
              <a:rPr lang="en-US" altLang="zh-CN" b="1" dirty="0">
                <a:solidFill>
                  <a:srgbClr val="000000"/>
                </a:solidFill>
                <a:highlight>
                  <a:srgbClr val="00FF00"/>
                </a:highlight>
                <a:latin typeface="Times New Roman" panose="02020603050405020304" pitchFamily="18" charset="0"/>
              </a:rPr>
              <a:t>Motion Passes (</a:t>
            </a:r>
            <a:r>
              <a:rPr lang="en-US" altLang="zh-CN" b="1" dirty="0" smtClean="0">
                <a:solidFill>
                  <a:srgbClr val="000000"/>
                </a:solidFill>
                <a:highlight>
                  <a:srgbClr val="00FF00"/>
                </a:highlight>
                <a:latin typeface="Times New Roman" panose="02020603050405020304" pitchFamily="18" charset="0"/>
              </a:rPr>
              <a:t>15Y</a:t>
            </a:r>
            <a:r>
              <a:rPr lang="en-US" altLang="zh-CN" b="1" dirty="0">
                <a:solidFill>
                  <a:srgbClr val="000000"/>
                </a:solidFill>
                <a:highlight>
                  <a:srgbClr val="00FF00"/>
                </a:highlight>
                <a:latin typeface="Times New Roman" panose="02020603050405020304" pitchFamily="18" charset="0"/>
              </a:rPr>
              <a:t>, 0N, </a:t>
            </a:r>
            <a:r>
              <a:rPr lang="en-US" altLang="zh-CN" b="1" dirty="0" smtClean="0">
                <a:solidFill>
                  <a:srgbClr val="000000"/>
                </a:solidFill>
                <a:highlight>
                  <a:srgbClr val="00FF00"/>
                </a:highlight>
                <a:latin typeface="Times New Roman" panose="02020603050405020304" pitchFamily="18" charset="0"/>
              </a:rPr>
              <a:t>1A</a:t>
            </a:r>
            <a:r>
              <a:rPr lang="en-US" altLang="zh-CN" b="1" dirty="0">
                <a:solidFill>
                  <a:srgbClr val="000000"/>
                </a:solidFill>
                <a:highlight>
                  <a:srgbClr val="00FF00"/>
                </a:highlight>
                <a:latin typeface="Times New Roman" panose="02020603050405020304" pitchFamily="18" charset="0"/>
              </a:rPr>
              <a:t>)</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a:t>
            </a:r>
            <a:r>
              <a:rPr lang="en-US" altLang="zh-CN" sz="1600" dirty="0" smtClean="0"/>
              <a:t>, 5001 </a:t>
            </a:r>
            <a:r>
              <a:rPr lang="en-US" altLang="zh-CN" sz="1600" dirty="0"/>
              <a:t>(Jing Guo), 5002 (</a:t>
            </a:r>
            <a:r>
              <a:rPr lang="en-US" altLang="zh-CN" sz="1600" dirty="0" err="1"/>
              <a:t>Niranjan</a:t>
            </a:r>
            <a:r>
              <a:rPr lang="en-US" altLang="zh-CN" sz="1600" dirty="0"/>
              <a:t> </a:t>
            </a:r>
            <a:r>
              <a:rPr lang="en-US" altLang="zh-CN" sz="1600" dirty="0" err="1"/>
              <a:t>Grandhe</a:t>
            </a:r>
            <a:r>
              <a:rPr lang="en-US" altLang="zh-CN" sz="1600" dirty="0"/>
              <a:t>), </a:t>
            </a:r>
            <a:r>
              <a:rPr lang="en-US" altLang="zh-CN" sz="1600" dirty="0" smtClean="0"/>
              <a:t>5003 (</a:t>
            </a:r>
            <a:r>
              <a:rPr lang="en-US" altLang="zh-CN" sz="1600" dirty="0" err="1"/>
              <a:t>Ankit</a:t>
            </a:r>
            <a:r>
              <a:rPr lang="en-US" altLang="zh-CN" sz="1600" dirty="0"/>
              <a:t> </a:t>
            </a:r>
            <a:r>
              <a:rPr lang="en-US" altLang="zh-CN" sz="1600" dirty="0" err="1" smtClean="0"/>
              <a:t>Sethi</a:t>
            </a:r>
            <a:r>
              <a:rPr lang="en-US" altLang="zh-CN" sz="1600" dirty="0" smtClean="0"/>
              <a:t>), 5004 (</a:t>
            </a:r>
            <a:r>
              <a:rPr lang="en-US" altLang="zh-CN" sz="1600" dirty="0" err="1"/>
              <a:t>Sachin</a:t>
            </a:r>
            <a:r>
              <a:rPr lang="en-US" altLang="zh-CN" sz="1600" dirty="0"/>
              <a:t> </a:t>
            </a:r>
            <a:r>
              <a:rPr lang="en-US" altLang="zh-CN" sz="1600" dirty="0" err="1" smtClean="0"/>
              <a:t>Pottigari</a:t>
            </a:r>
            <a:r>
              <a:rPr lang="en-US" altLang="zh-CN" sz="1600" dirty="0" smtClean="0"/>
              <a:t>), 5005 (</a:t>
            </a:r>
            <a:r>
              <a:rPr lang="en-US" altLang="zh-CN" sz="1600" dirty="0"/>
              <a:t>Zheng </a:t>
            </a:r>
            <a:r>
              <a:rPr lang="en-US" altLang="zh-CN" sz="1600" dirty="0" smtClean="0"/>
              <a:t>Guo), 5006 (</a:t>
            </a:r>
            <a:r>
              <a:rPr lang="en-US" altLang="zh-CN" sz="1600" dirty="0"/>
              <a:t>Yoshio </a:t>
            </a:r>
            <a:r>
              <a:rPr lang="en-US" altLang="zh-CN" sz="1600" dirty="0" smtClean="0"/>
              <a:t>Urabe), 5010 (</a:t>
            </a:r>
            <a:r>
              <a:rPr lang="en-US" altLang="zh-CN" sz="1600" dirty="0"/>
              <a:t>Debashis </a:t>
            </a:r>
            <a:r>
              <a:rPr lang="en-US" altLang="zh-CN" sz="1600" dirty="0" smtClean="0"/>
              <a:t>Dash), </a:t>
            </a:r>
            <a:r>
              <a:rPr lang="en-US" altLang="zh-CN" sz="1600" dirty="0"/>
              <a:t>5011 </a:t>
            </a:r>
            <a:r>
              <a:rPr lang="en-US" altLang="zh-CN" sz="1600" dirty="0" smtClean="0"/>
              <a:t>(</a:t>
            </a:r>
            <a:r>
              <a:rPr lang="en-US" altLang="zh-CN" sz="1600" dirty="0"/>
              <a:t>Debashis </a:t>
            </a:r>
            <a:r>
              <a:rPr lang="en-US" altLang="zh-CN" sz="1600" dirty="0" smtClean="0"/>
              <a:t>Dash), 5012 (</a:t>
            </a:r>
            <a:r>
              <a:rPr lang="en-US" altLang="zh-CN" sz="1600" dirty="0"/>
              <a:t>Benedikt </a:t>
            </a:r>
            <a:r>
              <a:rPr lang="en-US" altLang="zh-CN" sz="1600" dirty="0" smtClean="0"/>
              <a:t>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a:t>
            </a:r>
            <a:r>
              <a:rPr lang="en-US" altLang="zh-CN" sz="1800" b="1" dirty="0" smtClean="0"/>
              <a:t>3 comments </a:t>
            </a:r>
            <a:r>
              <a:rPr lang="en-US" altLang="zh-CN" sz="1800" b="1" dirty="0"/>
              <a:t>received from WG LB285 on </a:t>
            </a:r>
            <a:r>
              <a:rPr lang="en-US" altLang="zh-CN" sz="1800" b="1" dirty="0" err="1"/>
              <a:t>TGbf</a:t>
            </a:r>
            <a:r>
              <a:rPr lang="en-US" altLang="zh-CN" sz="1800" b="1" dirty="0"/>
              <a:t> D4.0 as contained in </a:t>
            </a:r>
            <a:r>
              <a:rPr lang="en-US" altLang="zh-CN" sz="1800" b="1" dirty="0" smtClean="0"/>
              <a:t>11-24/0779r1.</a:t>
            </a:r>
            <a:endParaRPr lang="en-US" altLang="zh-CN" sz="1800" b="1" dirty="0"/>
          </a:p>
          <a:p>
            <a:pPr lvl="1" algn="just">
              <a:buFont typeface="Arial" panose="020B0604020202020204" pitchFamily="34" charset="0"/>
              <a:buChar char="–"/>
              <a:defRPr/>
            </a:pPr>
            <a:r>
              <a:rPr lang="en-US" altLang="zh-CN" sz="1800" dirty="0" smtClean="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Claudio da Silva	</a:t>
            </a:r>
            <a:r>
              <a:rPr lang="en-US" altLang="zh-CN" sz="1800" b="1" dirty="0" smtClean="0"/>
              <a:t>	</a:t>
            </a:r>
            <a:r>
              <a:rPr lang="en-US" altLang="zh-CN" sz="1800" b="1" kern="0" dirty="0"/>
              <a:t>Second: Alecsander Eitan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smtClean="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24/0779r1</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dirty="0" smtClean="0"/>
              <a: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19Y</a:t>
            </a:r>
            <a:r>
              <a:rPr lang="en-US" altLang="zh-CN" sz="1800" b="1" kern="0" dirty="0"/>
              <a:t>/ </a:t>
            </a:r>
            <a:r>
              <a:rPr lang="en-US" altLang="zh-CN" sz="1800" b="1" kern="0" dirty="0" smtClean="0"/>
              <a:t>0N</a:t>
            </a:r>
            <a:r>
              <a:rPr lang="en-US" altLang="zh-CN" sz="1800" b="1" kern="0" dirty="0"/>
              <a:t>/  </a:t>
            </a:r>
            <a:r>
              <a:rPr lang="en-US" altLang="zh-CN" sz="1800" b="1" kern="0" dirty="0" smtClean="0"/>
              <a:t>1A</a:t>
            </a:r>
            <a:r>
              <a:rPr lang="en-US" altLang="zh-CN" sz="1800" b="1" kern="0" dirty="0"/>
              <a:t>)</a:t>
            </a:r>
          </a:p>
          <a:p>
            <a:pPr marL="342900" lvl="1" indent="-342900" algn="just">
              <a:buFont typeface="Arial" panose="020B0604020202020204" pitchFamily="34" charset="0"/>
              <a:buChar char="•"/>
              <a:defRPr/>
            </a:pPr>
            <a:r>
              <a:rPr lang="en-US" altLang="zh-CN" sz="1800" b="1" kern="0" dirty="0" smtClean="0"/>
              <a:t>Result*: </a:t>
            </a:r>
            <a:r>
              <a:rPr lang="en-US" altLang="zh-CN" sz="1800" b="1" dirty="0">
                <a:highlight>
                  <a:srgbClr val="00FF00"/>
                </a:highlight>
              </a:rPr>
              <a:t>Motion Passes </a:t>
            </a:r>
            <a:r>
              <a:rPr lang="en-US" altLang="zh-CN" sz="1800" b="1" dirty="0" smtClean="0">
                <a:highlight>
                  <a:srgbClr val="00FF00"/>
                </a:highlight>
              </a:rPr>
              <a:t>(19Y</a:t>
            </a:r>
            <a:r>
              <a:rPr lang="en-US" altLang="zh-CN" sz="1800" b="1" dirty="0">
                <a:highlight>
                  <a:srgbClr val="00FF00"/>
                </a:highlight>
              </a:rPr>
              <a:t>, </a:t>
            </a:r>
            <a:r>
              <a:rPr lang="en-US" altLang="zh-CN" sz="1800" b="1" dirty="0" smtClean="0">
                <a:highlight>
                  <a:srgbClr val="00FF00"/>
                </a:highlight>
              </a:rPr>
              <a:t>0N</a:t>
            </a:r>
            <a:r>
              <a:rPr lang="en-US" altLang="zh-CN" sz="1800" b="1" dirty="0">
                <a:highlight>
                  <a:srgbClr val="00FF00"/>
                </a:highlight>
              </a:rPr>
              <a:t>, </a:t>
            </a:r>
            <a:r>
              <a:rPr lang="en-US" altLang="zh-CN" sz="1800" b="1" dirty="0" smtClean="0">
                <a:highlight>
                  <a:srgbClr val="00FF00"/>
                </a:highlight>
              </a:rPr>
              <a:t>1A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a:t>
            </a:r>
            <a:r>
              <a:rPr lang="en-US" altLang="zh-CN" kern="0" dirty="0" smtClean="0"/>
              <a:t>: </a:t>
            </a:r>
            <a:r>
              <a:rPr lang="en-US" altLang="zh-CN" dirty="0">
                <a:highlight>
                  <a:srgbClr val="00FF00"/>
                </a:highlight>
              </a:rPr>
              <a:t>Approved by unanimous </a:t>
            </a:r>
            <a:r>
              <a:rPr lang="en-US" altLang="zh-CN" dirty="0" smtClean="0">
                <a:highlight>
                  <a:srgbClr val="00FF00"/>
                </a:highlight>
              </a:rPr>
              <a:t>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a:t>
            </a:r>
            <a:r>
              <a:rPr lang="en-US" altLang="zh-CN" sz="1400" kern="0" dirty="0" smtClean="0"/>
              <a:t>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smtClean="0">
                <a:solidFill>
                  <a:srgbClr val="FF0000"/>
                </a:solidFill>
              </a:rPr>
              <a:t>11-24-0903r0</a:t>
            </a:r>
            <a:r>
              <a:rPr lang="en-US" altLang="zh-CN" sz="2000" dirty="0" smtClean="0"/>
              <a:t> </a:t>
            </a:r>
            <a:r>
              <a:rPr lang="en-US" altLang="zh-CN" sz="2000" dirty="0"/>
              <a:t>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a:t>
            </a:r>
            <a:r>
              <a:rPr lang="en-US" altLang="zh-CN" sz="1800" b="1" dirty="0" smtClean="0"/>
              <a:t>20Y</a:t>
            </a:r>
            <a:r>
              <a:rPr lang="en-US" altLang="zh-CN" sz="1800" b="1" dirty="0"/>
              <a:t>/  </a:t>
            </a:r>
            <a:r>
              <a:rPr lang="en-US" altLang="zh-CN" sz="1800" b="1" dirty="0" smtClean="0"/>
              <a:t>0N</a:t>
            </a:r>
            <a:r>
              <a:rPr lang="en-US" altLang="zh-CN" sz="1800" b="1" dirty="0"/>
              <a:t>/  </a:t>
            </a:r>
            <a:r>
              <a:rPr lang="en-US" altLang="zh-CN" sz="1800" b="1" dirty="0" smtClean="0"/>
              <a:t>0A</a:t>
            </a:r>
            <a:r>
              <a:rPr lang="en-US" altLang="zh-CN" sz="1800" b="1" dirty="0"/>
              <a:t>)</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a:t>
            </a:r>
            <a:r>
              <a:rPr lang="en-US" altLang="zh-CN" sz="1800" b="1" dirty="0" smtClean="0">
                <a:highlight>
                  <a:srgbClr val="00FF00"/>
                </a:highlight>
              </a:rPr>
              <a:t>(20Y</a:t>
            </a:r>
            <a:r>
              <a:rPr lang="en-US" altLang="zh-CN" sz="1800" b="1" dirty="0">
                <a:highlight>
                  <a:srgbClr val="00FF00"/>
                </a:highlight>
              </a:rPr>
              <a:t>, </a:t>
            </a:r>
            <a:r>
              <a:rPr lang="en-US" altLang="zh-CN" sz="1800" b="1" dirty="0" smtClean="0">
                <a:highlight>
                  <a:srgbClr val="00FF00"/>
                </a:highlight>
              </a:rPr>
              <a:t>0N</a:t>
            </a:r>
            <a:r>
              <a:rPr lang="en-US" altLang="zh-CN" sz="1800" b="1" dirty="0">
                <a:highlight>
                  <a:srgbClr val="00FF00"/>
                </a:highlight>
              </a:rPr>
              <a:t>, </a:t>
            </a:r>
            <a:r>
              <a:rPr lang="en-US" altLang="zh-CN" sz="1800" b="1" dirty="0" smtClean="0">
                <a:highlight>
                  <a:srgbClr val="00FF00"/>
                </a:highlight>
              </a:rPr>
              <a:t>0A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smtClean="0">
                <a:solidFill>
                  <a:srgbClr val="FF0000"/>
                </a:solidFill>
              </a:rPr>
              <a:t>0</a:t>
            </a:r>
            <a:r>
              <a:rPr lang="en-US" altLang="zh-CN" dirty="0" smtClean="0"/>
              <a:t> </a:t>
            </a:r>
            <a:r>
              <a:rPr lang="en-US" altLang="zh-CN" dirty="0"/>
              <a:t>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46947307"/>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112132</TotalTime>
  <Words>15356</Words>
  <Application>Microsoft Office PowerPoint</Application>
  <PresentationFormat>宽屏</PresentationFormat>
  <Paragraphs>3844</Paragraphs>
  <Slides>321</Slides>
  <Notes>321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321</vt:i4>
      </vt:variant>
    </vt:vector>
  </HeadingPairs>
  <TitlesOfParts>
    <vt:vector size="328"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578</cp:revision>
  <cp:lastPrinted>2014-11-04T15:04:57Z</cp:lastPrinted>
  <dcterms:created xsi:type="dcterms:W3CDTF">2007-04-17T18:10:23Z</dcterms:created>
  <dcterms:modified xsi:type="dcterms:W3CDTF">2024-05-13T09:19:37Z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(3)rQN+JpNK8ty/zcbhg6oEWtEVSa1XWN1KBS9w8rgh2E21/3h5I6ftFs1rE47BPkXdi8spp5ij
3A2UIKMnOhaKxFyCNKbBayhbmlabERcEm48qa5i6tDRIE3/+9VGAI9gKpbLDJVMcCdhmHN9x
+UJVKDqVH4xLtdco2FHLqQjBqVDYy/vnX3e0T109nCmGkiqK9XMLzfR5k1t2UgqHc5CB+X+e
xzw/4MAq/XAB79Q/PT</vt:lpwstr>
  </property>
  <property fmtid="{D5CDD505-2E9C-101B-9397-08002B2CF9AE}" pid="27" name="_2015_ms_pID_7253431">
    <vt:lpwstr>ZSW1lPXX6IWGHaT2Ul8lkSFE5sn0cfh6g2Hr3KYHTcIAk1zIJ227Fz
XAAmqvzzH1gYWvBtUGc5pVCXEc8wMy7kC/rXSLcn/sQy6tFxT3Gw8tNArCWNoFGDd/ZUzCIT
cuU3SKQkhED1UkLNo8Teqy6ifA0q7So8IhCZMQdGDIt1cBjPxXTze9bsM1/GG+n/jQvGNf2L
PxCWCmUd2sCDxh2ATvHW7MHmrN5lXJClYRne</vt:lpwstr>
  </property>
  <property fmtid="{D5CDD505-2E9C-101B-9397-08002B2CF9AE}" pid="28" name="_2015_ms_pID_7253432">
    <vt:lpwstr>CUoIl4OliCbgNk7CNRivqeo=</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