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3"/>
  </p:notesMasterIdLst>
  <p:handoutMasterIdLst>
    <p:handoutMasterId r:id="rId324"/>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6" r:id="rId315"/>
    <p:sldId id="1187" r:id="rId316"/>
    <p:sldId id="708" r:id="rId317"/>
    <p:sldId id="1120" r:id="rId318"/>
    <p:sldId id="963" r:id="rId319"/>
    <p:sldId id="561" r:id="rId320"/>
    <p:sldId id="698" r:id="rId321"/>
    <p:sldId id="705" r:id="rId32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handoutMaster" Target="handoutMasters/handoutMaster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presProps" Target="presProp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viewProps" Target="view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commentAuthors" Target="commentAuthor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8733728"/>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862967"/>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7" y="304027"/>
            <a:ext cx="33984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802.11-23/0410r70</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5010 (</a:t>
            </a:r>
            <a:r>
              <a:rPr lang="en-US" altLang="zh-CN" sz="1600" dirty="0"/>
              <a:t>Debashis </a:t>
            </a:r>
            <a:r>
              <a:rPr lang="en-US" altLang="zh-CN" sz="1600" dirty="0" smtClean="0"/>
              <a:t>Dash), </a:t>
            </a:r>
            <a:r>
              <a:rPr lang="en-US" altLang="zh-CN" sz="1600" dirty="0"/>
              <a:t>5011 </a:t>
            </a:r>
            <a:r>
              <a:rPr lang="en-US" altLang="zh-CN" sz="1600" dirty="0" smtClean="0"/>
              <a:t>(</a:t>
            </a:r>
            <a:r>
              <a:rPr lang="en-US" altLang="zh-CN" sz="1600" dirty="0"/>
              <a:t>Debashis </a:t>
            </a:r>
            <a:r>
              <a:rPr lang="en-US" altLang="zh-CN" sz="1600" dirty="0" smtClean="0"/>
              <a:t>Dash), 5012 (</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t>
            </a:r>
            <a:r>
              <a:rPr lang="en-US" altLang="zh-CN" sz="1800" b="1" dirty="0" smtClean="0"/>
              <a:t>3 comments </a:t>
            </a:r>
            <a:r>
              <a:rPr lang="en-US" altLang="zh-CN" sz="1800" b="1" dirty="0"/>
              <a:t>received from WG LB285 on </a:t>
            </a:r>
            <a:r>
              <a:rPr lang="en-US" altLang="zh-CN" sz="1800" b="1" dirty="0" err="1"/>
              <a:t>TGbf</a:t>
            </a:r>
            <a:r>
              <a:rPr lang="en-US" altLang="zh-CN" sz="1800" b="1" dirty="0"/>
              <a:t> D4.0 as contained in </a:t>
            </a:r>
            <a:r>
              <a:rPr lang="en-US" altLang="zh-CN" sz="1800" b="1" dirty="0" smtClean="0"/>
              <a:t>11-24/0779r1.</a:t>
            </a:r>
            <a:endParaRPr lang="en-US" altLang="zh-CN" sz="1800" b="1" dirty="0"/>
          </a:p>
          <a:p>
            <a:pPr lvl="1" algn="just">
              <a:buFont typeface="Arial" panose="020B0604020202020204" pitchFamily="34" charset="0"/>
              <a:buChar char="–"/>
              <a:defRPr/>
            </a:pPr>
            <a:r>
              <a:rPr lang="en-US" altLang="zh-CN" sz="1800" dirty="0" smtClean="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Claudio da Silva	</a:t>
            </a:r>
            <a:r>
              <a:rPr lang="en-US" altLang="zh-CN" sz="1800" b="1" dirty="0" smtClean="0"/>
              <a:t>	</a:t>
            </a:r>
            <a:r>
              <a:rPr lang="en-US" altLang="zh-CN" sz="1800" b="1" kern="0" dirty="0"/>
              <a:t>Second: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19Y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buFont typeface="Arial" panose="020B0604020202020204" pitchFamily="34" charset="0"/>
              <a:buChar char="•"/>
              <a:defRPr/>
            </a:pPr>
            <a:r>
              <a:rPr lang="en-US" altLang="zh-CN" sz="1800" b="1" kern="0" dirty="0" smtClean="0"/>
              <a:t>Result*: </a:t>
            </a:r>
            <a:r>
              <a:rPr lang="en-US" altLang="zh-CN" sz="1800" b="1" dirty="0">
                <a:highlight>
                  <a:srgbClr val="00FF00"/>
                </a:highlight>
              </a:rPr>
              <a:t>Motion Passes </a:t>
            </a:r>
            <a:r>
              <a:rPr lang="en-US" altLang="zh-CN" sz="1800" b="1" dirty="0" smtClean="0">
                <a:highlight>
                  <a:srgbClr val="00FF00"/>
                </a:highlight>
              </a:rPr>
              <a:t>(19Y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Second: 	</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04863405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smtClean="0">
                <a:solidFill>
                  <a:srgbClr val="FF0000"/>
                </a:solidFill>
              </a:rPr>
              <a:t>11-24-0903r1</a:t>
            </a:r>
            <a:r>
              <a:rPr lang="en-US" altLang="zh-CN" sz="2000" dirty="0" smtClean="0"/>
              <a:t> </a:t>
            </a:r>
            <a:r>
              <a:rPr lang="en-US" altLang="zh-CN" sz="2000" dirty="0"/>
              <a:t>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a:t>
            </a:r>
          </a:p>
          <a:p>
            <a:pPr marL="342900" lvl="1" indent="-342900" algn="just">
              <a:buFont typeface="Arial" panose="020B0604020202020204" pitchFamily="34" charset="0"/>
              <a:buChar char="•"/>
              <a:defRPr/>
            </a:pPr>
            <a:r>
              <a:rPr lang="en-US" altLang="zh-CN" sz="1800" b="1" dirty="0"/>
              <a:t>Preliminary Result: (   Y/  N/  A)</a:t>
            </a:r>
          </a:p>
          <a:p>
            <a:pPr marL="342900" lvl="1" indent="-342900" algn="just">
              <a:buFont typeface="Arial" panose="020B0604020202020204" pitchFamily="34" charset="0"/>
              <a:buChar char="•"/>
              <a:defRPr/>
            </a:pPr>
            <a:r>
              <a:rPr lang="en-US" altLang="zh-CN" sz="1800" b="1" dirty="0"/>
              <a:t>Result*: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X</a:t>
            </a:r>
            <a:r>
              <a:rPr lang="en-US" altLang="zh-CN" dirty="0"/>
              <a:t> votes of non-voting members.</a:t>
            </a:r>
          </a:p>
        </p:txBody>
      </p:sp>
    </p:spTree>
    <p:extLst>
      <p:ext uri="{BB962C8B-B14F-4D97-AF65-F5344CB8AC3E}">
        <p14:creationId xmlns:p14="http://schemas.microsoft.com/office/powerpoint/2010/main" val="142560083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112115</TotalTime>
  <Words>15354</Words>
  <Application>Microsoft Office PowerPoint</Application>
  <PresentationFormat>宽屏</PresentationFormat>
  <Paragraphs>3843</Paragraphs>
  <Slides>321</Slides>
  <Notes>321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321</vt:i4>
      </vt:variant>
    </vt:vector>
  </HeadingPairs>
  <TitlesOfParts>
    <vt:vector size="328"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576</cp:revision>
  <cp:lastPrinted>2014-11-04T15:04:57Z</cp:lastPrinted>
  <dcterms:created xsi:type="dcterms:W3CDTF">2007-04-17T18:10:23Z</dcterms:created>
  <dcterms:modified xsi:type="dcterms:W3CDTF">2024-05-13T07:13:21Z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