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0"/>
  </p:notesMasterIdLst>
  <p:handoutMasterIdLst>
    <p:handoutMasterId r:id="rId321"/>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708" r:id="rId314"/>
    <p:sldId id="1120" r:id="rId315"/>
    <p:sldId id="963" r:id="rId316"/>
    <p:sldId id="561" r:id="rId317"/>
    <p:sldId id="698" r:id="rId318"/>
    <p:sldId id="705" r:id="rId31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802.11-23/0410r67</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5010 (</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r>
              <a:rPr lang="en-US" altLang="zh-CN" sz="1800" b="1" kern="0" dirty="0"/>
              <a:t>: Dongguk Lim</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t>
            </a:r>
            <a:r>
              <a:rPr lang="en-US" altLang="zh-CN" sz="1800" b="1" dirty="0" smtClean="0"/>
              <a:t>3 </a:t>
            </a:r>
            <a:r>
              <a:rPr lang="en-US" altLang="zh-CN" sz="1800" b="1" dirty="0" smtClean="0"/>
              <a:t>comments </a:t>
            </a:r>
            <a:r>
              <a:rPr lang="en-US" altLang="zh-CN" sz="1800" b="1" dirty="0"/>
              <a:t>received from WG LB285 on </a:t>
            </a:r>
            <a:r>
              <a:rPr lang="en-US" altLang="zh-CN" sz="1800" b="1" dirty="0" err="1"/>
              <a:t>TGbf</a:t>
            </a:r>
            <a:r>
              <a:rPr lang="en-US" altLang="zh-CN" sz="1800" b="1" dirty="0"/>
              <a:t> D4.0 as contained in </a:t>
            </a:r>
            <a:r>
              <a:rPr lang="en-US" altLang="zh-CN" sz="1800" b="1" dirty="0" smtClean="0"/>
              <a:t>11-24/0779r1.</a:t>
            </a:r>
            <a:endParaRPr lang="en-US" altLang="zh-CN" sz="1800" b="1" dirty="0"/>
          </a:p>
          <a:p>
            <a:pPr lvl="1" algn="just">
              <a:buFont typeface="Arial" panose="020B0604020202020204" pitchFamily="34" charset="0"/>
              <a:buChar char="–"/>
              <a:defRPr/>
            </a:pPr>
            <a:r>
              <a:rPr lang="en-US" altLang="zh-CN" sz="1800" dirty="0" smtClean="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Claudio da Silva	</a:t>
            </a:r>
            <a:r>
              <a:rPr lang="en-US" altLang="zh-CN" sz="1800" b="1" dirty="0" smtClean="0"/>
              <a:t>	</a:t>
            </a:r>
            <a:r>
              <a:rPr lang="en-US" altLang="zh-CN" sz="1800" b="1" kern="0" dirty="0"/>
              <a:t>Second: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Alecsander Eitan</a:t>
            </a:r>
            <a:r>
              <a:rPr lang="en-US" altLang="zh-CN" sz="1800" b="1" kern="0" dirty="0"/>
              <a:t>	</a:t>
            </a:r>
            <a:r>
              <a:rPr lang="en-US" altLang="zh-CN" sz="1800" b="1" dirty="0"/>
              <a:t>	</a:t>
            </a:r>
            <a:r>
              <a:rPr lang="en-US" altLang="zh-CN" sz="1800" b="1" kern="0" dirty="0"/>
              <a:t>Second</a:t>
            </a:r>
            <a:r>
              <a:rPr lang="en-US" altLang="zh-CN" sz="1800" b="1" kern="0" dirty="0"/>
              <a:t>: Dongguk Lim</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19Y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buFont typeface="Arial" panose="020B0604020202020204" pitchFamily="34" charset="0"/>
              <a:buChar char="•"/>
              <a:defRPr/>
            </a:pPr>
            <a:r>
              <a:rPr lang="en-US" altLang="zh-CN" sz="1800" b="1" kern="0" dirty="0" smtClean="0"/>
              <a:t>Result*: </a:t>
            </a:r>
            <a:r>
              <a:rPr lang="en-US" altLang="zh-CN" sz="1800" b="1" dirty="0">
                <a:highlight>
                  <a:srgbClr val="00FF00"/>
                </a:highlight>
              </a:rPr>
              <a:t>Motion Passes </a:t>
            </a:r>
            <a:r>
              <a:rPr lang="en-US" altLang="zh-CN" sz="1800" b="1" dirty="0" smtClean="0">
                <a:highlight>
                  <a:srgbClr val="00FF00"/>
                </a:highlight>
              </a:rPr>
              <a:t>(19Y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112108</TotalTime>
  <Words>15257</Words>
  <Application>Microsoft Office PowerPoint</Application>
  <PresentationFormat>宽屏</PresentationFormat>
  <Paragraphs>3821</Paragraphs>
  <Slides>318</Slides>
  <Notes>318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318</vt:i4>
      </vt:variant>
    </vt:vector>
  </HeadingPairs>
  <TitlesOfParts>
    <vt:vector size="325"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571</cp:revision>
  <cp:lastPrinted>2014-11-04T15:04:57Z</cp:lastPrinted>
  <dcterms:created xsi:type="dcterms:W3CDTF">2007-04-17T18:10:23Z</dcterms:created>
  <dcterms:modified xsi:type="dcterms:W3CDTF">2024-05-07T14:40:41Z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