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0"/>
  </p:notesMasterIdLst>
  <p:handoutMasterIdLst>
    <p:handoutMasterId r:id="rId321"/>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708" r:id="rId314"/>
    <p:sldId id="1120" r:id="rId315"/>
    <p:sldId id="963" r:id="rId316"/>
    <p:sldId id="561" r:id="rId317"/>
    <p:sldId id="698" r:id="rId318"/>
    <p:sldId id="705" r:id="rId319"/>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138" autoAdjust="0"/>
  </p:normalViewPr>
  <p:slideViewPr>
    <p:cSldViewPr>
      <p:cViewPr varScale="1">
        <p:scale>
          <a:sx n="88" d="100"/>
          <a:sy n="88" d="100"/>
        </p:scale>
        <p:origin x="331" y="77"/>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viewProps" Target="viewProps.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tableStyles" Target="tableStyles.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notesMaster" Target="notesMasters/notesMaster1.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handoutMaster" Target="handoutMasters/handout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theme" Target="theme/theme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2819810"/>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smtClean="0"/>
              <a:t>Unanimous consent</a:t>
            </a:r>
            <a:endParaRPr lang="zh-CN" altLang="en-US" dirty="0"/>
          </a:p>
        </p:txBody>
      </p:sp>
    </p:spTree>
    <p:extLst>
      <p:ext uri="{BB962C8B-B14F-4D97-AF65-F5344CB8AC3E}">
        <p14:creationId xmlns:p14="http://schemas.microsoft.com/office/powerpoint/2010/main" val="590472039"/>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353825796"/>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802.11-23/0410r66</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6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May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2024-05-1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4187, 4188</a:t>
            </a:r>
            <a:endParaRPr lang="en-US" altLang="zh-CN" sz="1600" dirty="0"/>
          </a:p>
          <a:p>
            <a:pPr lvl="1" algn="just">
              <a:buFont typeface="Arial" panose="020B0604020202020204" pitchFamily="34" charset="0"/>
              <a:buChar char="–"/>
              <a:defRPr/>
            </a:pPr>
            <a:endParaRPr lang="zh-CN" altLang="zh-CN" sz="1600" dirty="0" smtClean="0"/>
          </a:p>
          <a:p>
            <a:pPr marL="342900" lvl="1" indent="-342900" algn="just">
              <a:buFont typeface="Arial" panose="020B0604020202020204" pitchFamily="34" charset="0"/>
              <a:buChar char="•"/>
              <a:defRPr/>
            </a:pPr>
            <a:r>
              <a:rPr lang="en-US" altLang="zh-CN" sz="1800" b="1" dirty="0" smtClean="0"/>
              <a:t>With </a:t>
            </a:r>
            <a:r>
              <a:rPr lang="en-US" altLang="zh-CN" sz="1800" b="1" dirty="0"/>
              <a:t>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Henry Ptasinski 	</a:t>
            </a:r>
            <a:r>
              <a:rPr lang="en-US" altLang="zh-CN" sz="1800" b="1" dirty="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t>11-23-2095r2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(17Y</a:t>
            </a:r>
            <a:r>
              <a:rPr lang="en-US" altLang="zh-CN" sz="1800" b="1" kern="0" dirty="0"/>
              <a:t>/  </a:t>
            </a:r>
            <a:r>
              <a:rPr lang="en-US" altLang="zh-CN" sz="1800" b="1" kern="0" dirty="0" smtClean="0"/>
              <a:t>0N</a:t>
            </a:r>
            <a:r>
              <a:rPr lang="en-US" altLang="zh-CN" sz="1800" b="1" kern="0" dirty="0"/>
              <a:t>/  </a:t>
            </a:r>
            <a:r>
              <a:rPr lang="en-US" altLang="zh-CN" sz="1800" b="1" kern="0" dirty="0" smtClean="0"/>
              <a:t>2A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b="1" dirty="0">
                <a:highlight>
                  <a:srgbClr val="00FF00"/>
                </a:highlight>
              </a:rPr>
              <a:t>Motion Passes </a:t>
            </a:r>
            <a:r>
              <a:rPr lang="en-US" altLang="zh-CN" sz="1800" b="1" dirty="0" smtClean="0">
                <a:highlight>
                  <a:srgbClr val="00FF00"/>
                </a:highlight>
              </a:rPr>
              <a:t>(17Y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2A</a:t>
            </a:r>
            <a:r>
              <a:rPr lang="en-US" altLang="zh-CN" sz="1800" b="1" dirty="0">
                <a:highlight>
                  <a:srgbClr val="00FF00"/>
                </a:highlight>
              </a:rPr>
              <a:t>)</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23/2095r2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24/0611r1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539: MDR </a:t>
            </a:r>
            <a:r>
              <a:rPr lang="en-US" altLang="zh-CN" sz="4000" dirty="0"/>
              <a:t>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smtClean="0"/>
              <a:t>11-24-0141r8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11-24-0141r8</a:t>
            </a:r>
            <a:endParaRPr lang="en-US"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540: </a:t>
            </a:r>
            <a:r>
              <a:rPr lang="en-US" altLang="zh-CN" sz="4000" dirty="0"/>
              <a:t>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smtClean="0"/>
              <a:t>11-24-0419r2 </a:t>
            </a:r>
            <a:r>
              <a:rPr lang="en-US" altLang="zh-CN" sz="2000" dirty="0"/>
              <a:t>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14Y</a:t>
            </a:r>
            <a:r>
              <a:rPr lang="en-US" altLang="zh-CN" sz="1800" b="1" kern="0" dirty="0"/>
              <a:t>/  </a:t>
            </a:r>
            <a:r>
              <a:rPr lang="en-US" altLang="zh-CN" sz="1800" b="1" kern="0" dirty="0" smtClean="0"/>
              <a:t>0N</a:t>
            </a:r>
            <a:r>
              <a:rPr lang="en-US" altLang="zh-CN" sz="1800" b="1" kern="0" dirty="0"/>
              <a:t>/  </a:t>
            </a:r>
            <a:r>
              <a:rPr lang="en-US" altLang="zh-CN" sz="1800" b="1" kern="0" dirty="0" smtClean="0"/>
              <a:t>3A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14Y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2A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541: </a:t>
            </a:r>
            <a:r>
              <a:rPr lang="en-US" altLang="zh-CN" sz="4000" dirty="0"/>
              <a:t>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15Y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1A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542: </a:t>
            </a:r>
            <a:r>
              <a:rPr lang="en-US" altLang="zh-CN" sz="3200" dirty="0"/>
              <a:t>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16Y</a:t>
            </a:r>
            <a:r>
              <a:rPr lang="en-US" altLang="zh-CN" sz="2000" kern="0" dirty="0"/>
              <a:t>/  </a:t>
            </a:r>
            <a:r>
              <a:rPr lang="en-US" altLang="zh-CN" sz="2000" kern="0" dirty="0" smtClean="0"/>
              <a:t>0N</a:t>
            </a:r>
            <a:r>
              <a:rPr lang="en-US" altLang="zh-CN" sz="2000" kern="0" dirty="0"/>
              <a:t>/  </a:t>
            </a:r>
            <a:r>
              <a:rPr lang="en-US" altLang="zh-CN" sz="2000" kern="0" dirty="0" smtClean="0"/>
              <a:t>0A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16Y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0A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543: </a:t>
            </a:r>
            <a:r>
              <a:rPr lang="en-US" altLang="zh-CN" sz="3200" dirty="0"/>
              <a:t>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13Y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13Y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544: </a:t>
            </a:r>
            <a:r>
              <a:rPr lang="en-US" altLang="zh-CN" sz="3200" dirty="0"/>
              <a:t>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a:t>
            </a:r>
            <a:r>
              <a:rPr lang="en-US" altLang="zh-CN" sz="2000" dirty="0" smtClean="0"/>
              <a:t>11-24/0028r14,</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a:t>
            </a:r>
            <a:r>
              <a:rPr lang="en-GB" altLang="zh-CN" sz="2000" dirty="0" smtClean="0"/>
              <a:t>: </a:t>
            </a:r>
            <a:r>
              <a:rPr lang="en-US" altLang="zh-CN" sz="2000" kern="0" dirty="0"/>
              <a:t>Claudio da Silva </a:t>
            </a:r>
            <a:r>
              <a:rPr lang="en-GB" altLang="zh-CN" sz="2000" dirty="0"/>
              <a:t>	  Seconded: Sang Kim</a:t>
            </a:r>
          </a:p>
          <a:p>
            <a:r>
              <a:rPr lang="en-US" altLang="zh-CN" sz="2000" kern="0" dirty="0"/>
              <a:t>Preliminary Result: (  </a:t>
            </a:r>
            <a:r>
              <a:rPr lang="en-US" altLang="zh-CN" sz="2000" kern="0" dirty="0" smtClean="0"/>
              <a:t>15Y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15Y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a:t>
            </a:r>
            <a:r>
              <a:rPr lang="en-US" altLang="zh-CN" sz="1600" dirty="0"/>
              <a:t>: 5000 (Hongyuan Zhang)</a:t>
            </a:r>
            <a:r>
              <a:rPr lang="en-US" altLang="zh-CN" sz="1600" dirty="0" smtClean="0"/>
              <a:t>, 5001 </a:t>
            </a:r>
            <a:r>
              <a:rPr lang="en-US" altLang="zh-CN" sz="1600" dirty="0"/>
              <a:t>(Jing Guo), 5002 (</a:t>
            </a:r>
            <a:r>
              <a:rPr lang="en-US" altLang="zh-CN" sz="1600" dirty="0" err="1"/>
              <a:t>Niranjan</a:t>
            </a:r>
            <a:r>
              <a:rPr lang="en-US" altLang="zh-CN" sz="1600" dirty="0"/>
              <a:t> </a:t>
            </a:r>
            <a:r>
              <a:rPr lang="en-US" altLang="zh-CN" sz="1600" dirty="0" err="1"/>
              <a:t>Grandhe</a:t>
            </a:r>
            <a:r>
              <a:rPr lang="en-US" altLang="zh-CN" sz="1600" dirty="0"/>
              <a:t>), </a:t>
            </a:r>
            <a:r>
              <a:rPr lang="en-US" altLang="zh-CN" sz="1600" dirty="0" smtClean="0"/>
              <a:t>5003 (</a:t>
            </a:r>
            <a:r>
              <a:rPr lang="en-US" altLang="zh-CN" sz="1600" dirty="0" err="1"/>
              <a:t>Ankit</a:t>
            </a:r>
            <a:r>
              <a:rPr lang="en-US" altLang="zh-CN" sz="1600" dirty="0"/>
              <a:t> </a:t>
            </a:r>
            <a:r>
              <a:rPr lang="en-US" altLang="zh-CN" sz="1600" dirty="0" err="1" smtClean="0"/>
              <a:t>Sethi</a:t>
            </a:r>
            <a:r>
              <a:rPr lang="en-US" altLang="zh-CN" sz="1600" dirty="0" smtClean="0"/>
              <a:t>), 5004 (</a:t>
            </a:r>
            <a:r>
              <a:rPr lang="en-US" altLang="zh-CN" sz="1600" dirty="0" err="1"/>
              <a:t>Sachin</a:t>
            </a:r>
            <a:r>
              <a:rPr lang="en-US" altLang="zh-CN" sz="1600" dirty="0"/>
              <a:t> </a:t>
            </a:r>
            <a:r>
              <a:rPr lang="en-US" altLang="zh-CN" sz="1600" dirty="0" err="1" smtClean="0"/>
              <a:t>Pottigari</a:t>
            </a:r>
            <a:r>
              <a:rPr lang="en-US" altLang="zh-CN" sz="1600" dirty="0" smtClean="0"/>
              <a:t>), 5005 (</a:t>
            </a:r>
            <a:r>
              <a:rPr lang="en-US" altLang="zh-CN" sz="1600" dirty="0"/>
              <a:t>Zheng </a:t>
            </a:r>
            <a:r>
              <a:rPr lang="en-US" altLang="zh-CN" sz="1600" dirty="0" smtClean="0"/>
              <a:t>Guo), 5006 (</a:t>
            </a:r>
            <a:r>
              <a:rPr lang="en-US" altLang="zh-CN" sz="1600" dirty="0"/>
              <a:t>Yoshio </a:t>
            </a:r>
            <a:r>
              <a:rPr lang="en-US" altLang="zh-CN" sz="1600" dirty="0" smtClean="0"/>
              <a:t>Urabe), 5012 (</a:t>
            </a:r>
            <a:r>
              <a:rPr lang="en-US" altLang="zh-CN" sz="1600" dirty="0"/>
              <a:t>Benedikt </a:t>
            </a:r>
            <a:r>
              <a:rPr lang="en-US" altLang="zh-CN" sz="1600" dirty="0" smtClean="0"/>
              <a:t>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Claudio da 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600" kern="0" dirty="0"/>
          </a:p>
        </p:txBody>
      </p:sp>
    </p:spTree>
    <p:extLst>
      <p:ext uri="{BB962C8B-B14F-4D97-AF65-F5344CB8AC3E}">
        <p14:creationId xmlns:p14="http://schemas.microsoft.com/office/powerpoint/2010/main" val="146776710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all the comments received from WG LB285 on </a:t>
            </a:r>
            <a:r>
              <a:rPr lang="en-US" altLang="zh-CN" sz="1800" b="1" dirty="0" err="1"/>
              <a:t>TGbf</a:t>
            </a:r>
            <a:r>
              <a:rPr lang="en-US" altLang="zh-CN" sz="1800" b="1" dirty="0"/>
              <a:t> D4.0 as contained in </a:t>
            </a:r>
            <a:r>
              <a:rPr lang="en-US" altLang="zh-CN" sz="1800" b="1" dirty="0" smtClean="0"/>
              <a:t>11-24/0779r0.</a:t>
            </a:r>
            <a:endParaRPr lang="en-US" altLang="zh-CN" sz="1800" b="1"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Claudio da 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smtClean="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24/0779r0</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31129298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a:t>
            </a:r>
            <a:r>
              <a:rPr lang="en-US" altLang="en-US" sz="2000" dirty="0">
                <a:solidFill>
                  <a:srgbClr val="FF0000"/>
                </a:solidFill>
              </a:rPr>
              <a:t>30 </a:t>
            </a:r>
            <a:r>
              <a:rPr lang="en-US" altLang="en-US" sz="2000" dirty="0"/>
              <a:t>day Initial SA Ballot asking the question “Should </a:t>
            </a:r>
            <a:r>
              <a:rPr lang="en-US" altLang="en-US" sz="2000" dirty="0" err="1"/>
              <a:t>TGbf</a:t>
            </a:r>
            <a:r>
              <a:rPr lang="en-US" altLang="en-US" sz="2000" dirty="0"/>
              <a:t> Draft </a:t>
            </a:r>
            <a:r>
              <a:rPr lang="en-US" altLang="en-US" sz="2000" dirty="0">
                <a:solidFill>
                  <a:srgbClr val="FF0000"/>
                </a:solidFill>
              </a:rPr>
              <a:t>4.0</a:t>
            </a:r>
            <a:r>
              <a:rPr lang="en-US" altLang="en-US" sz="2000" dirty="0"/>
              <a:t>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8532239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112106</TotalTime>
  <Words>15261</Words>
  <Application>Microsoft Office PowerPoint</Application>
  <PresentationFormat>宽屏</PresentationFormat>
  <Paragraphs>3820</Paragraphs>
  <Slides>318</Slides>
  <Notes>318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318</vt:i4>
      </vt:variant>
    </vt:vector>
  </HeadingPairs>
  <TitlesOfParts>
    <vt:vector size="325"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568</cp:revision>
  <cp:lastPrinted>2014-11-04T15:04:57Z</cp:lastPrinted>
  <dcterms:created xsi:type="dcterms:W3CDTF">2007-04-17T18:10:23Z</dcterms:created>
  <dcterms:modified xsi:type="dcterms:W3CDTF">2024-05-06T09:36:13Z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