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6"/>
  </p:notesMasterIdLst>
  <p:handoutMasterIdLst>
    <p:handoutMasterId r:id="rId317"/>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708" r:id="rId310"/>
    <p:sldId id="1120" r:id="rId311"/>
    <p:sldId id="963" r:id="rId312"/>
    <p:sldId id="561" r:id="rId313"/>
    <p:sldId id="698" r:id="rId314"/>
    <p:sldId id="705" r:id="rId315"/>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427" autoAdjust="0"/>
  </p:normalViewPr>
  <p:slideViewPr>
    <p:cSldViewPr>
      <p:cViewPr varScale="1">
        <p:scale>
          <a:sx n="94" d="100"/>
          <a:sy n="94" d="100"/>
        </p:scale>
        <p:origin x="106" y="173"/>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handoutMaster" Target="handoutMasters/handout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commentAuthors" Target="commentAuthor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viewProps" Target="view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theme" Target="theme/theme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802.11-23/0410r65</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182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March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2024-03-1</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a:t>
            </a:r>
            <a:r>
              <a:rPr lang="en-US" altLang="zh-CN" sz="1800" b="1" kern="0" dirty="0"/>
              <a:t>	</a:t>
            </a:r>
            <a:r>
              <a:rPr lang="en-US" altLang="zh-CN" sz="1800" b="1" dirty="0"/>
              <a:t>	</a:t>
            </a:r>
            <a:r>
              <a:rPr lang="en-US" altLang="zh-CN" sz="1800" b="1" kern="0" dirty="0"/>
              <a:t>Second: </a:t>
            </a:r>
            <a:r>
              <a:rPr lang="en-US" altLang="zh-CN" sz="1800" b="1" kern="0" dirty="0"/>
              <a:t>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24/0611r1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Claudio da Silva </a:t>
            </a:r>
            <a:r>
              <a:rPr lang="en-US" altLang="zh-CN" sz="1800" b="1" kern="0" dirty="0"/>
              <a:t>	</a:t>
            </a:r>
            <a:r>
              <a:rPr lang="en-US" altLang="zh-CN" sz="1800" b="1" dirty="0"/>
              <a:t>	</a:t>
            </a:r>
            <a:r>
              <a:rPr lang="en-US" altLang="zh-CN" sz="1800" b="1" kern="0" dirty="0"/>
              <a:t>Second</a:t>
            </a:r>
            <a:r>
              <a:rPr lang="en-US" altLang="zh-CN" sz="1800" b="1" kern="0" dirty="0"/>
              <a:t>: Chris Beg</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539: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r>
              <a:rPr lang="en-US" altLang="zh-CN" sz="1800" b="1" kern="0" dirty="0"/>
              <a:t>: Stephan Sand</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11-24-0141r8</a:t>
            </a:r>
            <a:endParaRPr lang="en-US"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540: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t>11-24-0419r2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Sang Kim </a:t>
            </a:r>
            <a:r>
              <a:rPr lang="en-US" altLang="zh-CN" sz="1800" b="1" kern="0" dirty="0"/>
              <a:t>	</a:t>
            </a:r>
            <a:r>
              <a:rPr lang="en-US" altLang="zh-CN" sz="1800" b="1" dirty="0"/>
              <a:t>	</a:t>
            </a:r>
            <a:r>
              <a:rPr lang="en-US" altLang="zh-CN" sz="1800" b="1" kern="0" dirty="0"/>
              <a:t>Second</a:t>
            </a:r>
            <a:r>
              <a:rPr lang="en-US" altLang="zh-CN" sz="1800" b="1" kern="0" dirty="0"/>
              <a:t>: Narengerile</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14Y</a:t>
            </a:r>
            <a:r>
              <a:rPr lang="en-US" altLang="zh-CN" sz="1800" b="1" kern="0" dirty="0"/>
              <a:t>/  </a:t>
            </a:r>
            <a:r>
              <a:rPr lang="en-US" altLang="zh-CN" sz="1800" b="1" kern="0" dirty="0" smtClean="0"/>
              <a:t>0N</a:t>
            </a:r>
            <a:r>
              <a:rPr lang="en-US" altLang="zh-CN" sz="1800" b="1" kern="0" dirty="0"/>
              <a:t>/  </a:t>
            </a:r>
            <a:r>
              <a:rPr lang="en-US" altLang="zh-CN" sz="1800" b="1" kern="0" dirty="0" smtClean="0"/>
              <a:t>3A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14Y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2A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541: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Claudio da Silva</a:t>
            </a:r>
            <a:r>
              <a:rPr lang="en-US" altLang="zh-CN" sz="1800" b="1" kern="0" dirty="0"/>
              <a:t>	</a:t>
            </a:r>
            <a:r>
              <a:rPr lang="en-US" altLang="zh-CN" sz="1800" b="1" dirty="0"/>
              <a:t>	</a:t>
            </a:r>
            <a:r>
              <a:rPr lang="en-US" altLang="zh-CN" sz="1800" b="1" kern="0" dirty="0"/>
              <a:t>Second</a:t>
            </a:r>
            <a:r>
              <a:rPr lang="en-US" altLang="zh-CN" sz="1800" b="1" kern="0" dirty="0"/>
              <a:t>: Sang Kim</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15Y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1A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542: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a:t>
            </a:r>
            <a:r>
              <a:rPr lang="en-GB" altLang="zh-CN" sz="2000" dirty="0"/>
              <a:t>: Claudio da Silva</a:t>
            </a:r>
            <a:r>
              <a:rPr lang="en-GB" altLang="zh-CN" sz="2000" dirty="0"/>
              <a:t>	  	Seconded</a:t>
            </a:r>
            <a:r>
              <a:rPr lang="en-GB" altLang="zh-CN" sz="2000" dirty="0"/>
              <a:t>: Sang Kim</a:t>
            </a:r>
            <a:endParaRPr lang="en-GB" altLang="zh-CN" sz="2000" dirty="0"/>
          </a:p>
          <a:p>
            <a:r>
              <a:rPr lang="en-US" altLang="zh-CN" sz="2000" kern="0" dirty="0"/>
              <a:t>Preliminary Result: (  </a:t>
            </a:r>
            <a:r>
              <a:rPr lang="en-US" altLang="zh-CN" sz="2000" kern="0" dirty="0" smtClean="0"/>
              <a:t>16Y</a:t>
            </a:r>
            <a:r>
              <a:rPr lang="en-US" altLang="zh-CN" sz="2000" kern="0" dirty="0"/>
              <a:t>/  </a:t>
            </a:r>
            <a:r>
              <a:rPr lang="en-US" altLang="zh-CN" sz="2000" kern="0" dirty="0" smtClean="0"/>
              <a:t>0N</a:t>
            </a:r>
            <a:r>
              <a:rPr lang="en-US" altLang="zh-CN" sz="2000" kern="0" dirty="0"/>
              <a:t>/  </a:t>
            </a:r>
            <a:r>
              <a:rPr lang="en-US" altLang="zh-CN" sz="2000" kern="0" dirty="0" smtClean="0"/>
              <a:t>0A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16Y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0A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543: </a:t>
            </a:r>
            <a:r>
              <a:rPr lang="en-US" altLang="zh-CN" sz="3200" dirty="0"/>
              <a:t>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a:t>
            </a:r>
            <a:r>
              <a:rPr lang="en-GB" altLang="zh-CN" sz="2000" dirty="0"/>
              <a:t>: Claudio da Silva</a:t>
            </a:r>
            <a:r>
              <a:rPr lang="en-GB" altLang="zh-CN" sz="2000" dirty="0"/>
              <a:t>	  	Seconded</a:t>
            </a:r>
            <a:r>
              <a:rPr lang="en-GB" altLang="zh-CN" sz="2000" dirty="0"/>
              <a:t>: Sang Kim</a:t>
            </a:r>
            <a:endParaRPr lang="en-GB" altLang="zh-CN" sz="2000" dirty="0"/>
          </a:p>
          <a:p>
            <a:r>
              <a:rPr lang="en-US" altLang="zh-CN" sz="2000" kern="0" dirty="0"/>
              <a:t>Preliminary Result: (  </a:t>
            </a:r>
            <a:r>
              <a:rPr lang="en-US" altLang="zh-CN" sz="2000" kern="0" dirty="0" smtClean="0"/>
              <a:t>13Y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13Y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544: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11-24/0028r14,</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a:t>
            </a:r>
            <a:r>
              <a:rPr lang="en-GB" altLang="zh-CN" sz="2000" dirty="0"/>
              <a:t>: Sang Kim</a:t>
            </a:r>
            <a:endParaRPr lang="en-GB" altLang="zh-CN" sz="2000" dirty="0"/>
          </a:p>
          <a:p>
            <a:r>
              <a:rPr lang="en-US" altLang="zh-CN" sz="2000" kern="0" dirty="0"/>
              <a:t>Preliminary Result: (  </a:t>
            </a:r>
            <a:r>
              <a:rPr lang="en-US" altLang="zh-CN" sz="2000" kern="0" dirty="0" smtClean="0"/>
              <a:t>15Y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15Y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112096</TotalTime>
  <Words>15106</Words>
  <Application>Microsoft Office PowerPoint</Application>
  <PresentationFormat>宽屏</PresentationFormat>
  <Paragraphs>3782</Paragraphs>
  <Slides>314</Slides>
  <Notes>314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314</vt:i4>
      </vt:variant>
    </vt:vector>
  </HeadingPairs>
  <TitlesOfParts>
    <vt:vector size="321"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565</cp:revision>
  <cp:lastPrinted>2014-11-04T15:04:57Z</cp:lastPrinted>
  <dcterms:created xsi:type="dcterms:W3CDTF">2007-04-17T18:10:23Z</dcterms:created>
  <dcterms:modified xsi:type="dcterms:W3CDTF">2024-03-14T17:55:32Z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