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comments/comment2.xml" ContentType="application/vnd.openxmlformats-officedocument.presentationml.comments+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8"/>
  </p:notesMasterIdLst>
  <p:handoutMasterIdLst>
    <p:handoutMasterId r:id="rId309"/>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22" r:id="rId277"/>
    <p:sldId id="1123" r:id="rId278"/>
    <p:sldId id="1124" r:id="rId279"/>
    <p:sldId id="1125" r:id="rId280"/>
    <p:sldId id="1131" r:id="rId281"/>
    <p:sldId id="1132" r:id="rId282"/>
    <p:sldId id="1133" r:id="rId283"/>
    <p:sldId id="1136" r:id="rId284"/>
    <p:sldId id="1134" r:id="rId285"/>
    <p:sldId id="1137" r:id="rId286"/>
    <p:sldId id="1135" r:id="rId287"/>
    <p:sldId id="1147" r:id="rId288"/>
    <p:sldId id="1145" r:id="rId289"/>
    <p:sldId id="1146" r:id="rId290"/>
    <p:sldId id="1144" r:id="rId291"/>
    <p:sldId id="1148" r:id="rId292"/>
    <p:sldId id="1149" r:id="rId293"/>
    <p:sldId id="1138" r:id="rId294"/>
    <p:sldId id="1126" r:id="rId295"/>
    <p:sldId id="1127" r:id="rId296"/>
    <p:sldId id="1139" r:id="rId297"/>
    <p:sldId id="1141" r:id="rId298"/>
    <p:sldId id="1142" r:id="rId299"/>
    <p:sldId id="1143" r:id="rId300"/>
    <p:sldId id="1140" r:id="rId301"/>
    <p:sldId id="708" r:id="rId302"/>
    <p:sldId id="1120" r:id="rId303"/>
    <p:sldId id="963" r:id="rId304"/>
    <p:sldId id="561" r:id="rId305"/>
    <p:sldId id="698" r:id="rId306"/>
    <p:sldId id="705" r:id="rId307"/>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8" autoAdjust="0"/>
    <p:restoredTop sz="90427" autoAdjust="0"/>
  </p:normalViewPr>
  <p:slideViewPr>
    <p:cSldViewPr>
      <p:cViewPr varScale="1">
        <p:scale>
          <a:sx n="83" d="100"/>
          <a:sy n="83" d="100"/>
        </p:scale>
        <p:origin x="77" y="19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commentAuthors" Target="commentAuthor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viewProps" Target="viewProp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tableStyles" Target="tableStyles.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57291783"/>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1909166"/>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2022895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4949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886592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4459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192231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731833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285995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532099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5927181"/>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1824395"/>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121285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5574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506736"/>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1833519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zh-CN" altLang="en-US" dirty="0"/>
          </a:p>
        </p:txBody>
      </p:sp>
    </p:spTree>
    <p:extLst>
      <p:ext uri="{BB962C8B-B14F-4D97-AF65-F5344CB8AC3E}">
        <p14:creationId xmlns:p14="http://schemas.microsoft.com/office/powerpoint/2010/main" val="351611315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81404622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9943357"/>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322394"/>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3856233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967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6224605"/>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802.11-23/0410r59</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4/11-24-0028-11-00bf-lb281-comments-and-approved-resolutions.xlsx" TargetMode="External"/><Relationship Id="rId2" Type="http://schemas.openxmlformats.org/officeDocument/2006/relationships/notesSlide" Target="../notesSlides/notesSlide300.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2024-03-1</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a:p>
            <a:pPr marL="628650" lvl="2">
              <a:buFont typeface="微软雅黑" panose="020B0503020204020204" pitchFamily="34" charset="-122"/>
              <a:buChar char="–"/>
              <a:defRPr/>
            </a:pPr>
            <a:r>
              <a:rPr lang="en-US" altLang="zh-CN" kern="0" dirty="0"/>
              <a:t>SP Result:</a:t>
            </a:r>
            <a:endParaRPr lang="en-US" altLang="zh-CN" sz="1050" b="1" kern="0" dirty="0"/>
          </a:p>
        </p:txBody>
      </p:sp>
    </p:spTree>
    <p:extLst>
      <p:ext uri="{BB962C8B-B14F-4D97-AF65-F5344CB8AC3E}">
        <p14:creationId xmlns:p14="http://schemas.microsoft.com/office/powerpoint/2010/main" val="12589906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5079779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5899489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a:t>Move: Chaoming </a:t>
            </a:r>
            <a:r>
              <a:rPr lang="en-US" altLang="zh-CN" sz="1800" b="1" kern="0" dirty="0"/>
              <a:t>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587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a-DK" altLang="zh-CN" sz="1800" b="1" kern="0" dirty="0"/>
              <a:t>Assaf Kasher </a:t>
            </a:r>
            <a:r>
              <a:rPr lang="en-US" altLang="zh-CN" sz="1800" b="1" kern="0" dirty="0"/>
              <a:t>(Need mover)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4940458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9418070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426898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731828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468840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003006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8102334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t>
            </a:r>
            <a:r>
              <a:rPr lang="en-US" altLang="zh-CN" sz="1800" b="1" kern="0" dirty="0" smtClean="0"/>
              <a:t>arengerile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319496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149712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a:t>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1200803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a:t>: 4294, 4297</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a:t>.: 24/0336r0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Atsushi Shirakawa </a:t>
            </a:r>
            <a:r>
              <a:rPr lang="en-US" altLang="zh-CN" sz="1800" b="1" kern="0" dirty="0" smtClean="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a:t>document 24/0336r0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1526067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11-23-2095r1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 </a:t>
            </a:r>
            <a:endParaRPr lang="en-US" altLang="zh-CN" sz="1800" b="1" kern="0" dirty="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(Y</a:t>
            </a:r>
            <a:r>
              <a:rPr lang="en-US" altLang="zh-CN" sz="1800" b="1" kern="0" dirty="0"/>
              <a:t>/  </a:t>
            </a:r>
            <a:r>
              <a:rPr lang="en-US" altLang="zh-CN" sz="1800" b="1" kern="0" dirty="0" smtClean="0"/>
              <a:t>N</a:t>
            </a:r>
            <a:r>
              <a:rPr lang="en-US" altLang="zh-CN" sz="1800" b="1" kern="0" dirty="0"/>
              <a:t>/  </a:t>
            </a:r>
            <a:r>
              <a:rPr lang="en-US" altLang="zh-CN" sz="1800" b="1" kern="0" dirty="0" smtClean="0"/>
              <a:t>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X</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23/2095r1</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endParaRPr lang="en-US" altLang="zh-CN" sz="1050" b="1" kern="0" dirty="0"/>
          </a:p>
        </p:txBody>
      </p:sp>
    </p:spTree>
    <p:extLst>
      <p:ext uri="{BB962C8B-B14F-4D97-AF65-F5344CB8AC3E}">
        <p14:creationId xmlns:p14="http://schemas.microsoft.com/office/powerpoint/2010/main" val="2196414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5xx</a:t>
            </a:r>
            <a:r>
              <a:rPr lang="en-US" altLang="zh-CN" sz="4000" dirty="0"/>
              <a:t>: MRD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a:solidFill>
                  <a:srgbClr val="FF0000"/>
                </a:solidFill>
              </a:rPr>
              <a:t>11-24-0141rXX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11-24-0141rXX</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8693360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a:solidFill>
                  <a:srgbClr val="FF0000"/>
                </a:solidFill>
              </a:rPr>
              <a:t>11-24-0419rX</a:t>
            </a:r>
            <a:r>
              <a:rPr lang="en-US" altLang="zh-CN" sz="2000" dirty="0"/>
              <a:t>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11-24-0419rXX</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294157128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561553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a:t>
            </a:r>
            <a:r>
              <a:rPr lang="en-GB" altLang="zh-CN" sz="3200" dirty="0"/>
              <a:t>PAR 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PAR in 11-23-2095r1</a:t>
            </a:r>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11-23-2095r1</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5749597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1101971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CAD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130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https://mentor.ieee.org/802.11/dcn/24/11-24-0028-11-00bf-lb281-comments-and-approved-resolutions.xlsx</a:t>
            </a:r>
            <a:endParaRPr lang="en-US" altLang="zh-CN" sz="2000" dirty="0"/>
          </a:p>
          <a:p>
            <a:pPr marL="354013" indent="0" algn="just">
              <a:buNone/>
            </a:pPr>
            <a:r>
              <a:rPr lang="en-US" altLang="zh-CN" sz="2000" dirty="0"/>
              <a:t>Instruct the editor to prepare P802.11bf </a:t>
            </a:r>
            <a:r>
              <a:rPr lang="en-US" altLang="zh-CN" sz="2000" dirty="0">
                <a:solidFill>
                  <a:srgbClr val="FF0000"/>
                </a:solidFill>
              </a:rPr>
              <a:t>D4.0</a:t>
            </a:r>
            <a:r>
              <a:rPr lang="en-US" altLang="zh-CN" sz="2000" dirty="0"/>
              <a:t>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a:t>
            </a:r>
            <a:r>
              <a:rPr lang="en-US" altLang="zh-CN" sz="2000" dirty="0">
                <a:solidFill>
                  <a:srgbClr val="FF0000"/>
                </a:solidFill>
              </a:rPr>
              <a:t>D4.0</a:t>
            </a:r>
            <a:r>
              <a:rPr lang="en-US" altLang="zh-CN" sz="2000" dirty="0"/>
              <a:t> be forwarded to SA Ballot?”</a:t>
            </a:r>
          </a:p>
          <a:p>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041192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112059</TotalTime>
  <Words>14678</Words>
  <Application>Microsoft Office PowerPoint</Application>
  <PresentationFormat>宽屏</PresentationFormat>
  <Paragraphs>3704</Paragraphs>
  <Slides>306</Slides>
  <Notes>306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306</vt:i4>
      </vt:variant>
    </vt:vector>
  </HeadingPairs>
  <TitlesOfParts>
    <vt:vector size="313"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description/>
  <cp:lastModifiedBy>Hanxiao (Tony, WT Lab)</cp:lastModifiedBy>
  <cp:revision>528</cp:revision>
  <cp:lastPrinted>2014-11-04T15:04:57Z</cp:lastPrinted>
  <dcterms:created xsi:type="dcterms:W3CDTF">2007-04-17T18:10:23Z</dcterms:created>
  <dcterms:modified xsi:type="dcterms:W3CDTF">2024-03-11T22:00:56Z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(3)kr7+Sl7G79zFyGL5vUBK5NfhtzeRzDhB5FAZrcNWlSbDXeZ6PWe9drRnerX57uuTjSNQF1QC
ArUpRn6LyZFqlRwl0gzcKU9vyd0IGN6aLjy9I8EeNTkEzVuWm8ZViZgqDOjWwf37J8VqheoB
LBpOTSPMOkG8GLhXmbmLGSv7piHE9rmHSnEZZjLryhuYrBlH9HDp0sxauhrEAMa83I8bqaoS
2/7nXM+1c5qJmRnVe3</vt:lpwstr>
  </property>
  <property fmtid="{D5CDD505-2E9C-101B-9397-08002B2CF9AE}" pid="27" name="_2015_ms_pID_7253431">
    <vt:lpwstr>LqCl+G3EcfkMpRn010d6HCWsjkUc6p1t2DBkhroaqBwMruGuQg7kuk
gdrNixKlOdT1sTYs/RS6VUqplkqBbU/SEZUBZTtuzBUGwTVNMzWW89xBOKyqWJxxpcVu9jgS
bIDlkwK2KFUU3liiNd4/DxslWTpvutsAehKjeJWSq5ubjuqPMrIszB64yt6ImABUw7muqMHy
D3//wBlKAepoXw9p0/lgy9X/kml8HSmnvrVV</vt:lpwstr>
  </property>
  <property fmtid="{D5CDD505-2E9C-101B-9397-08002B2CF9AE}" pid="28" name="_2015_ms_pID_7253432">
    <vt:lpwstr>t8nXVL+WCBCqFnnXV93gAFs=</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