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comments/comment2.xml" ContentType="application/vnd.openxmlformats-officedocument.presentationml.comments+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2"/>
  </p:notesMasterIdLst>
  <p:handoutMasterIdLst>
    <p:handoutMasterId r:id="rId303"/>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22" r:id="rId277"/>
    <p:sldId id="1123" r:id="rId278"/>
    <p:sldId id="1124" r:id="rId279"/>
    <p:sldId id="1125" r:id="rId280"/>
    <p:sldId id="1131" r:id="rId281"/>
    <p:sldId id="1132" r:id="rId282"/>
    <p:sldId id="1133" r:id="rId283"/>
    <p:sldId id="1136" r:id="rId284"/>
    <p:sldId id="1134" r:id="rId285"/>
    <p:sldId id="1137" r:id="rId286"/>
    <p:sldId id="1135" r:id="rId287"/>
    <p:sldId id="1138" r:id="rId288"/>
    <p:sldId id="1126" r:id="rId289"/>
    <p:sldId id="1127" r:id="rId290"/>
    <p:sldId id="1139" r:id="rId291"/>
    <p:sldId id="1141" r:id="rId292"/>
    <p:sldId id="1142" r:id="rId293"/>
    <p:sldId id="1143" r:id="rId294"/>
    <p:sldId id="1140" r:id="rId295"/>
    <p:sldId id="708" r:id="rId296"/>
    <p:sldId id="1120" r:id="rId297"/>
    <p:sldId id="963" r:id="rId298"/>
    <p:sldId id="561" r:id="rId299"/>
    <p:sldId id="698" r:id="rId300"/>
    <p:sldId id="705" r:id="rId301"/>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98" autoAdjust="0"/>
    <p:restoredTop sz="90427" autoAdjust="0"/>
  </p:normalViewPr>
  <p:slideViewPr>
    <p:cSldViewPr>
      <p:cViewPr varScale="1">
        <p:scale>
          <a:sx n="92" d="100"/>
          <a:sy n="92" d="100"/>
        </p:scale>
        <p:origin x="84" y="252"/>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commentAuthors" Target="commentAuthor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presProps" Target="pres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theme" Target="theme/theme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handoutMaster" Target="handoutMasters/handoutMaster1.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57291783"/>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1909166"/>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20228951"/>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4949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8865921"/>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344590"/>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1922311"/>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7318331"/>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285995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5320995"/>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5927181"/>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zh-CN" altLang="en-US" dirty="0"/>
          </a:p>
        </p:txBody>
      </p:sp>
    </p:spTree>
    <p:extLst>
      <p:ext uri="{BB962C8B-B14F-4D97-AF65-F5344CB8AC3E}">
        <p14:creationId xmlns:p14="http://schemas.microsoft.com/office/powerpoint/2010/main" val="3516113155"/>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814046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9943357"/>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9322394"/>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38562339"/>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59675415"/>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6224605"/>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a:solidFill>
                  <a:schemeClr val="tx1"/>
                </a:solidFill>
                <a:latin typeface="Times New Roman" panose="02020603050405020304" pitchFamily="18" charset="0"/>
                <a:ea typeface="MS PGothic" panose="020B0600070205080204" pitchFamily="34" charset="-128"/>
                <a:cs typeface="+mn-cs"/>
              </a:rPr>
              <a:t>802.11-23/0410r58</a:t>
            </a: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182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March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3" Type="http://schemas.openxmlformats.org/officeDocument/2006/relationships/hyperlink" Target="https://mentor.ieee.org/802.11/dcn/24/11-24-0028-11-00bf-lb281-comments-and-approved-resolutions.xlsx" TargetMode="External"/><Relationship Id="rId2" Type="http://schemas.openxmlformats.org/officeDocument/2006/relationships/notesSlide" Target="../notesSlides/notesSlide294.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2024-03-1</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a:p>
            <a:pPr marL="628650" lvl="2">
              <a:buFont typeface="微软雅黑" panose="020B0503020204020204" pitchFamily="34" charset="-122"/>
              <a:buChar char="–"/>
              <a:defRPr/>
            </a:pPr>
            <a:r>
              <a:rPr lang="en-US" altLang="zh-CN" kern="0" dirty="0"/>
              <a:t>SP Result:</a:t>
            </a:r>
            <a:endParaRPr lang="en-US" altLang="zh-CN" sz="1050" b="1" kern="0" dirty="0"/>
          </a:p>
        </p:txBody>
      </p:sp>
    </p:spTree>
    <p:extLst>
      <p:ext uri="{BB962C8B-B14F-4D97-AF65-F5344CB8AC3E}">
        <p14:creationId xmlns:p14="http://schemas.microsoft.com/office/powerpoint/2010/main" val="125899063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5079779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5899489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a:t>Move: Chaoming </a:t>
            </a:r>
            <a:r>
              <a:rPr lang="en-US" altLang="zh-CN" sz="1800" b="1" kern="0" dirty="0"/>
              <a:t>Luo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85877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a-DK" altLang="zh-CN" sz="1800" b="1" kern="0" dirty="0"/>
              <a:t>Assaf Kasher </a:t>
            </a:r>
            <a:r>
              <a:rPr lang="en-US" altLang="zh-CN" sz="1800" b="1" kern="0" dirty="0"/>
              <a:t>(Need mover)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4940458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94180709"/>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426898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731828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468840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003006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81023344"/>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a:solidFill>
                  <a:srgbClr val="FF0000"/>
                </a:solidFill>
              </a:rPr>
              <a:t>5xx</a:t>
            </a:r>
            <a:r>
              <a:rPr lang="en-US" altLang="zh-CN" sz="4000" dirty="0"/>
              <a:t>: MRD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a:t>
            </a:r>
            <a:r>
              <a:rPr lang="en-US" altLang="zh-CN" sz="1800" dirty="0">
                <a:solidFill>
                  <a:srgbClr val="FF0000"/>
                </a:solidFill>
              </a:rPr>
              <a:t>11-24-0141rXX </a:t>
            </a:r>
            <a:r>
              <a:rPr lang="en-US" altLang="zh-CN" sz="1800" dirty="0"/>
              <a:t>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solidFill>
                  <a:srgbClr val="FF0000"/>
                </a:solidFill>
              </a:rPr>
              <a:t>11-24-0141rXX</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86933605"/>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a:solidFill>
                  <a:srgbClr val="FF0000"/>
                </a:solidFill>
              </a:rPr>
              <a:t>xx</a:t>
            </a:r>
            <a:r>
              <a:rPr lang="en-US" altLang="zh-CN" sz="4000" dirty="0"/>
              <a:t>: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a:t>
            </a:r>
            <a:r>
              <a:rPr lang="en-US" altLang="zh-CN" sz="2000" dirty="0">
                <a:solidFill>
                  <a:srgbClr val="FF0000"/>
                </a:solidFill>
              </a:rPr>
              <a:t>11-24-0419rX</a:t>
            </a:r>
            <a:r>
              <a:rPr lang="en-US" altLang="zh-CN" sz="2000" dirty="0"/>
              <a:t>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solidFill>
                  <a:srgbClr val="FF0000"/>
                </a:solidFill>
              </a:rPr>
              <a:t>11-24-0419rXX</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2941571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a:solidFill>
                  <a:srgbClr val="FF0000"/>
                </a:solidFill>
              </a:rPr>
              <a:t>xx</a:t>
            </a:r>
            <a:r>
              <a:rPr lang="en-US" altLang="zh-CN" sz="4000" dirty="0"/>
              <a:t>: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561553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a:t>
            </a:r>
            <a:r>
              <a:rPr lang="en-GB" altLang="zh-CN" sz="3200" dirty="0"/>
              <a:t>PAR 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PAR in 11-23-2095r1</a:t>
            </a:r>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11-23-2095r1</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5749597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1101971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CAD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7130046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https://mentor.ieee.org/802.11/dcn/24/11-24-0028-11-00bf-lb281-comments-and-approved-resolutions.xlsx</a:t>
            </a:r>
            <a:endParaRPr lang="en-US" altLang="zh-CN" sz="2000" dirty="0"/>
          </a:p>
          <a:p>
            <a:pPr marL="354013" indent="0" algn="just">
              <a:buNone/>
            </a:pPr>
            <a:r>
              <a:rPr lang="en-US" altLang="zh-CN" sz="2000" dirty="0"/>
              <a:t>Instruct the editor to prepare P802.11bf </a:t>
            </a:r>
            <a:r>
              <a:rPr lang="en-US" altLang="zh-CN" sz="2000" dirty="0">
                <a:solidFill>
                  <a:srgbClr val="FF0000"/>
                </a:solidFill>
              </a:rPr>
              <a:t>D4.0</a:t>
            </a:r>
            <a:r>
              <a:rPr lang="en-US" altLang="zh-CN" sz="2000" dirty="0"/>
              <a:t> incorporating these resolutions and,</a:t>
            </a:r>
          </a:p>
          <a:p>
            <a:pPr algn="just"/>
            <a:r>
              <a:rPr lang="en-US" altLang="zh-CN" sz="2000" dirty="0"/>
              <a:t>Approve a </a:t>
            </a:r>
            <a:r>
              <a:rPr lang="en-US" altLang="zh-CN" sz="2000" dirty="0">
                <a:solidFill>
                  <a:srgbClr val="FF0000"/>
                </a:solidFill>
              </a:rPr>
              <a:t>20</a:t>
            </a:r>
            <a:r>
              <a:rPr lang="en-US" altLang="zh-CN" sz="2000" dirty="0"/>
              <a:t> day Working Group Recirculation Ballot asking the question “Should P802.11bf </a:t>
            </a:r>
            <a:r>
              <a:rPr lang="en-US" altLang="zh-CN" sz="2000" dirty="0">
                <a:solidFill>
                  <a:srgbClr val="FF0000"/>
                </a:solidFill>
              </a:rPr>
              <a:t>D4.0</a:t>
            </a:r>
            <a:r>
              <a:rPr lang="en-US" altLang="zh-CN" sz="2000" dirty="0"/>
              <a:t> be forwarded to SA Ballot?”</a:t>
            </a:r>
          </a:p>
          <a:p>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0411922"/>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111744</TotalTime>
  <Words>20873</Words>
  <Application>Microsoft Office PowerPoint</Application>
  <PresentationFormat>宽屏</PresentationFormat>
  <Paragraphs>3645</Paragraphs>
  <Slides>300</Slides>
  <Notes>300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300</vt:i4>
      </vt:variant>
    </vt:vector>
  </HeadingPairs>
  <TitlesOfParts>
    <vt:vector size="307"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description/>
  <cp:lastModifiedBy>Hanxiao (Tony, WT Lab)</cp:lastModifiedBy>
  <cp:revision>513</cp:revision>
  <cp:lastPrinted>2014-11-04T15:04:57Z</cp:lastPrinted>
  <dcterms:created xsi:type="dcterms:W3CDTF">2007-04-17T18:10:23Z</dcterms:created>
  <dcterms:modified xsi:type="dcterms:W3CDTF">2024-03-08T07:47:18Z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(3)kr7+Sl7G79zFyGL5vUBK5NfhtzeRzDhB5FAZrcNWlSbDXeZ6PWe9drRnerX57uuTjSNQF1QC
ArUpRn6LyZFqlRwl0gzcKU9vyd0IGN6aLjy9I8EeNTkEzVuWm8ZViZgqDOjWwf37J8VqheoB
LBpOTSPMOkG8GLhXmbmLGSv7piHE9rmHSnEZZjLryhuYrBlH9HDp0sxauhrEAMa83I8bqaoS
2/7nXM+1c5qJmRnVe3</vt:lpwstr>
  </property>
  <property fmtid="{D5CDD505-2E9C-101B-9397-08002B2CF9AE}" pid="27" name="_2015_ms_pID_7253431">
    <vt:lpwstr>LqCl+G3EcfkMpRn010d6HCWsjkUc6p1t2DBkhroaqBwMruGuQg7kuk
gdrNixKlOdT1sTYs/RS6VUqplkqBbU/SEZUBZTtuzBUGwTVNMzWW89xBOKyqWJxxpcVu9jgS
bIDlkwK2KFUU3liiNd4/DxslWTpvutsAehKjeJWSq5ubjuqPMrIszB64yt6ImABUw7muqMHy
D3//wBlKAepoXw9p0/lgy9X/kml8HSmnvrVV</vt:lpwstr>
  </property>
  <property fmtid="{D5CDD505-2E9C-101B-9397-08002B2CF9AE}" pid="28" name="_2015_ms_pID_7253432">
    <vt:lpwstr>t8nXVL+WCBCqFnnXV93gAFs=</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