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ppt/notesSlides/notesSlide230.xml" ContentType="application/vnd.openxmlformats-officedocument.presentationml.notesSlide+xml"/>
  <Override PartName="/ppt/notesSlides/notesSlide231.xml" ContentType="application/vnd.openxmlformats-officedocument.presentationml.notesSlide+xml"/>
  <Override PartName="/ppt/notesSlides/notesSlide232.xml" ContentType="application/vnd.openxmlformats-officedocument.presentationml.notesSlide+xml"/>
  <Override PartName="/ppt/notesSlides/notesSlide233.xml" ContentType="application/vnd.openxmlformats-officedocument.presentationml.notesSlide+xml"/>
  <Override PartName="/ppt/notesSlides/notesSlide234.xml" ContentType="application/vnd.openxmlformats-officedocument.presentationml.notesSlide+xml"/>
  <Override PartName="/ppt/notesSlides/notesSlide235.xml" ContentType="application/vnd.openxmlformats-officedocument.presentationml.notesSlide+xml"/>
  <Override PartName="/ppt/notesSlides/notesSlide236.xml" ContentType="application/vnd.openxmlformats-officedocument.presentationml.notesSlide+xml"/>
  <Override PartName="/ppt/notesSlides/notesSlide237.xml" ContentType="application/vnd.openxmlformats-officedocument.presentationml.notesSlide+xml"/>
  <Override PartName="/ppt/notesSlides/notesSlide238.xml" ContentType="application/vnd.openxmlformats-officedocument.presentationml.notesSlide+xml"/>
  <Override PartName="/ppt/notesSlides/notesSlide239.xml" ContentType="application/vnd.openxmlformats-officedocument.presentationml.notesSlide+xml"/>
  <Override PartName="/ppt/notesSlides/notesSlide240.xml" ContentType="application/vnd.openxmlformats-officedocument.presentationml.notesSlide+xml"/>
  <Override PartName="/ppt/notesSlides/notesSlide241.xml" ContentType="application/vnd.openxmlformats-officedocument.presentationml.notesSlide+xml"/>
  <Override PartName="/ppt/notesSlides/notesSlide242.xml" ContentType="application/vnd.openxmlformats-officedocument.presentationml.notesSlide+xml"/>
  <Override PartName="/ppt/notesSlides/notesSlide243.xml" ContentType="application/vnd.openxmlformats-officedocument.presentationml.notesSlide+xml"/>
  <Override PartName="/ppt/notesSlides/notesSlide244.xml" ContentType="application/vnd.openxmlformats-officedocument.presentationml.notesSlide+xml"/>
  <Override PartName="/ppt/notesSlides/notesSlide245.xml" ContentType="application/vnd.openxmlformats-officedocument.presentationml.notesSlide+xml"/>
  <Override PartName="/ppt/notesSlides/notesSlide246.xml" ContentType="application/vnd.openxmlformats-officedocument.presentationml.notesSlide+xml"/>
  <Override PartName="/ppt/notesSlides/notesSlide247.xml" ContentType="application/vnd.openxmlformats-officedocument.presentationml.notesSlide+xml"/>
  <Override PartName="/ppt/notesSlides/notesSlide248.xml" ContentType="application/vnd.openxmlformats-officedocument.presentationml.notesSlide+xml"/>
  <Override PartName="/ppt/notesSlides/notesSlide249.xml" ContentType="application/vnd.openxmlformats-officedocument.presentationml.notesSlide+xml"/>
  <Override PartName="/ppt/notesSlides/notesSlide250.xml" ContentType="application/vnd.openxmlformats-officedocument.presentationml.notesSlide+xml"/>
  <Override PartName="/ppt/comments/comment1.xml" ContentType="application/vnd.openxmlformats-officedocument.presentationml.comments+xml"/>
  <Override PartName="/ppt/notesSlides/notesSlide251.xml" ContentType="application/vnd.openxmlformats-officedocument.presentationml.notesSlide+xml"/>
  <Override PartName="/ppt/notesSlides/notesSlide252.xml" ContentType="application/vnd.openxmlformats-officedocument.presentationml.notesSlide+xml"/>
  <Override PartName="/ppt/notesSlides/notesSlide253.xml" ContentType="application/vnd.openxmlformats-officedocument.presentationml.notesSlide+xml"/>
  <Override PartName="/ppt/notesSlides/notesSlide254.xml" ContentType="application/vnd.openxmlformats-officedocument.presentationml.notesSlide+xml"/>
  <Override PartName="/ppt/notesSlides/notesSlide255.xml" ContentType="application/vnd.openxmlformats-officedocument.presentationml.notesSlide+xml"/>
  <Override PartName="/ppt/notesSlides/notesSlide256.xml" ContentType="application/vnd.openxmlformats-officedocument.presentationml.notesSlide+xml"/>
  <Override PartName="/ppt/notesSlides/notesSlide257.xml" ContentType="application/vnd.openxmlformats-officedocument.presentationml.notesSlide+xml"/>
  <Override PartName="/ppt/notesSlides/notesSlide258.xml" ContentType="application/vnd.openxmlformats-officedocument.presentationml.notesSlide+xml"/>
  <Override PartName="/ppt/notesSlides/notesSlide259.xml" ContentType="application/vnd.openxmlformats-officedocument.presentationml.notesSlide+xml"/>
  <Override PartName="/ppt/notesSlides/notesSlide260.xml" ContentType="application/vnd.openxmlformats-officedocument.presentationml.notesSlide+xml"/>
  <Override PartName="/ppt/notesSlides/notesSlide261.xml" ContentType="application/vnd.openxmlformats-officedocument.presentationml.notesSlide+xml"/>
  <Override PartName="/ppt/notesSlides/notesSlide262.xml" ContentType="application/vnd.openxmlformats-officedocument.presentationml.notesSlide+xml"/>
  <Override PartName="/ppt/notesSlides/notesSlide263.xml" ContentType="application/vnd.openxmlformats-officedocument.presentationml.notesSlide+xml"/>
  <Override PartName="/ppt/notesSlides/notesSlide264.xml" ContentType="application/vnd.openxmlformats-officedocument.presentationml.notesSlide+xml"/>
  <Override PartName="/ppt/notesSlides/notesSlide265.xml" ContentType="application/vnd.openxmlformats-officedocument.presentationml.notesSlide+xml"/>
  <Override PartName="/ppt/notesSlides/notesSlide266.xml" ContentType="application/vnd.openxmlformats-officedocument.presentationml.notesSlide+xml"/>
  <Override PartName="/ppt/notesSlides/notesSlide267.xml" ContentType="application/vnd.openxmlformats-officedocument.presentationml.notesSlide+xml"/>
  <Override PartName="/ppt/notesSlides/notesSlide268.xml" ContentType="application/vnd.openxmlformats-officedocument.presentationml.notesSlide+xml"/>
  <Override PartName="/ppt/notesSlides/notesSlide269.xml" ContentType="application/vnd.openxmlformats-officedocument.presentationml.notesSlide+xml"/>
  <Override PartName="/ppt/notesSlides/notesSlide270.xml" ContentType="application/vnd.openxmlformats-officedocument.presentationml.notesSlide+xml"/>
  <Override PartName="/ppt/notesSlides/notesSlide271.xml" ContentType="application/vnd.openxmlformats-officedocument.presentationml.notesSlide+xml"/>
  <Override PartName="/ppt/notesSlides/notesSlide272.xml" ContentType="application/vnd.openxmlformats-officedocument.presentationml.notesSlide+xml"/>
  <Override PartName="/ppt/notesSlides/notesSlide273.xml" ContentType="application/vnd.openxmlformats-officedocument.presentationml.notesSlide+xml"/>
  <Override PartName="/ppt/notesSlides/notesSlide274.xml" ContentType="application/vnd.openxmlformats-officedocument.presentationml.notesSlide+xml"/>
  <Override PartName="/ppt/notesSlides/notesSlide275.xml" ContentType="application/vnd.openxmlformats-officedocument.presentationml.notesSlide+xml"/>
  <Override PartName="/ppt/notesSlides/notesSlide276.xml" ContentType="application/vnd.openxmlformats-officedocument.presentationml.notesSlide+xml"/>
  <Override PartName="/ppt/notesSlides/notesSlide277.xml" ContentType="application/vnd.openxmlformats-officedocument.presentationml.notesSlide+xml"/>
  <Override PartName="/ppt/notesSlides/notesSlide278.xml" ContentType="application/vnd.openxmlformats-officedocument.presentationml.notesSlide+xml"/>
  <Override PartName="/ppt/notesSlides/notesSlide279.xml" ContentType="application/vnd.openxmlformats-officedocument.presentationml.notesSlide+xml"/>
  <Override PartName="/ppt/notesSlides/notesSlide280.xml" ContentType="application/vnd.openxmlformats-officedocument.presentationml.notesSlide+xml"/>
  <Override PartName="/ppt/notesSlides/notesSlide281.xml" ContentType="application/vnd.openxmlformats-officedocument.presentationml.notesSlide+xml"/>
  <Override PartName="/ppt/notesSlides/notesSlide282.xml" ContentType="application/vnd.openxmlformats-officedocument.presentationml.notesSlide+xml"/>
  <Override PartName="/ppt/notesSlides/notesSlide283.xml" ContentType="application/vnd.openxmlformats-officedocument.presentationml.notesSlide+xml"/>
  <Override PartName="/ppt/notesSlides/notesSlide284.xml" ContentType="application/vnd.openxmlformats-officedocument.presentationml.notesSlide+xml"/>
  <Override PartName="/ppt/notesSlides/notesSlide28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7"/>
  </p:notesMasterIdLst>
  <p:handoutMasterIdLst>
    <p:handoutMasterId r:id="rId288"/>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1013" r:id="rId203"/>
    <p:sldId id="1033" r:id="rId204"/>
    <p:sldId id="1034" r:id="rId205"/>
    <p:sldId id="1035" r:id="rId206"/>
    <p:sldId id="1036" r:id="rId207"/>
    <p:sldId id="1037" r:id="rId208"/>
    <p:sldId id="1038" r:id="rId209"/>
    <p:sldId id="1039" r:id="rId210"/>
    <p:sldId id="1040" r:id="rId211"/>
    <p:sldId id="1041" r:id="rId212"/>
    <p:sldId id="1042" r:id="rId213"/>
    <p:sldId id="1043" r:id="rId214"/>
    <p:sldId id="1044" r:id="rId215"/>
    <p:sldId id="1045" r:id="rId216"/>
    <p:sldId id="1046" r:id="rId217"/>
    <p:sldId id="1047" r:id="rId218"/>
    <p:sldId id="1048" r:id="rId219"/>
    <p:sldId id="1049" r:id="rId220"/>
    <p:sldId id="1014" r:id="rId221"/>
    <p:sldId id="1066" r:id="rId222"/>
    <p:sldId id="1067" r:id="rId223"/>
    <p:sldId id="1068" r:id="rId224"/>
    <p:sldId id="1069" r:id="rId225"/>
    <p:sldId id="1070" r:id="rId226"/>
    <p:sldId id="1071" r:id="rId227"/>
    <p:sldId id="1072" r:id="rId228"/>
    <p:sldId id="1073" r:id="rId229"/>
    <p:sldId id="1074" r:id="rId230"/>
    <p:sldId id="1075" r:id="rId231"/>
    <p:sldId id="1076" r:id="rId232"/>
    <p:sldId id="1077" r:id="rId233"/>
    <p:sldId id="1078" r:id="rId234"/>
    <p:sldId id="1079" r:id="rId235"/>
    <p:sldId id="1080" r:id="rId236"/>
    <p:sldId id="1081" r:id="rId237"/>
    <p:sldId id="1082" r:id="rId238"/>
    <p:sldId id="1083" r:id="rId239"/>
    <p:sldId id="1084" r:id="rId240"/>
    <p:sldId id="1085" r:id="rId241"/>
    <p:sldId id="1086" r:id="rId242"/>
    <p:sldId id="1087" r:id="rId243"/>
    <p:sldId id="1088" r:id="rId244"/>
    <p:sldId id="1089" r:id="rId245"/>
    <p:sldId id="1090" r:id="rId246"/>
    <p:sldId id="1091" r:id="rId247"/>
    <p:sldId id="1092" r:id="rId248"/>
    <p:sldId id="1093" r:id="rId249"/>
    <p:sldId id="1094" r:id="rId250"/>
    <p:sldId id="1095" r:id="rId251"/>
    <p:sldId id="1096" r:id="rId252"/>
    <p:sldId id="1097" r:id="rId253"/>
    <p:sldId id="1098" r:id="rId254"/>
    <p:sldId id="1099" r:id="rId255"/>
    <p:sldId id="1100" r:id="rId256"/>
    <p:sldId id="1101" r:id="rId257"/>
    <p:sldId id="1102" r:id="rId258"/>
    <p:sldId id="1103" r:id="rId259"/>
    <p:sldId id="1104" r:id="rId260"/>
    <p:sldId id="1105" r:id="rId261"/>
    <p:sldId id="1106" r:id="rId262"/>
    <p:sldId id="1107" r:id="rId263"/>
    <p:sldId id="1108" r:id="rId264"/>
    <p:sldId id="1109" r:id="rId265"/>
    <p:sldId id="1111" r:id="rId266"/>
    <p:sldId id="1112" r:id="rId267"/>
    <p:sldId id="1113" r:id="rId268"/>
    <p:sldId id="1114" r:id="rId269"/>
    <p:sldId id="1110" r:id="rId270"/>
    <p:sldId id="1115" r:id="rId271"/>
    <p:sldId id="1116" r:id="rId272"/>
    <p:sldId id="1117" r:id="rId273"/>
    <p:sldId id="1118" r:id="rId274"/>
    <p:sldId id="1119" r:id="rId275"/>
    <p:sldId id="1121" r:id="rId276"/>
    <p:sldId id="1122" r:id="rId277"/>
    <p:sldId id="1123" r:id="rId278"/>
    <p:sldId id="1124" r:id="rId279"/>
    <p:sldId id="1125" r:id="rId280"/>
    <p:sldId id="708" r:id="rId281"/>
    <p:sldId id="1120" r:id="rId282"/>
    <p:sldId id="963" r:id="rId283"/>
    <p:sldId id="561" r:id="rId284"/>
    <p:sldId id="698" r:id="rId285"/>
    <p:sldId id="705" r:id="rId28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98" autoAdjust="0"/>
    <p:restoredTop sz="90427" autoAdjust="0"/>
  </p:normalViewPr>
  <p:slideViewPr>
    <p:cSldViewPr>
      <p:cViewPr varScale="1">
        <p:scale>
          <a:sx n="99" d="100"/>
          <a:sy n="99" d="100"/>
        </p:scale>
        <p:origin x="276" y="9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presProps" Target="presProps.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viewProps" Target="viewProps.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theme" Target="theme/theme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tableStyles" Target="tableStyles.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notesMaster" Target="notesMasters/notesMaster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handoutMaster" Target="handoutMasters/handoutMaster1.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commentAuthors" Target="commentAuthors.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0.xml.rels><?xml version="1.0" encoding="UTF-8" standalone="yes"?>
<Relationships xmlns="http://schemas.openxmlformats.org/package/2006/relationships"><Relationship Id="rId2" Type="http://schemas.openxmlformats.org/officeDocument/2006/relationships/slide" Target="../slides/slide230.xml"/><Relationship Id="rId1" Type="http://schemas.openxmlformats.org/officeDocument/2006/relationships/notesMaster" Target="../notesMasters/notesMaster1.xml"/></Relationships>
</file>

<file path=ppt/notesSlides/_rels/notesSlide231.xml.rels><?xml version="1.0" encoding="UTF-8" standalone="yes"?>
<Relationships xmlns="http://schemas.openxmlformats.org/package/2006/relationships"><Relationship Id="rId2" Type="http://schemas.openxmlformats.org/officeDocument/2006/relationships/slide" Target="../slides/slide231.xml"/><Relationship Id="rId1" Type="http://schemas.openxmlformats.org/officeDocument/2006/relationships/notesMaster" Target="../notesMasters/notesMaster1.xml"/></Relationships>
</file>

<file path=ppt/notesSlides/_rels/notesSlide232.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_rels/notesSlide23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_rels/notesSlide234.xml.rels><?xml version="1.0" encoding="UTF-8" standalone="yes"?>
<Relationships xmlns="http://schemas.openxmlformats.org/package/2006/relationships"><Relationship Id="rId2" Type="http://schemas.openxmlformats.org/officeDocument/2006/relationships/slide" Target="../slides/slide234.xml"/><Relationship Id="rId1" Type="http://schemas.openxmlformats.org/officeDocument/2006/relationships/notesMaster" Target="../notesMasters/notesMaster1.xml"/></Relationships>
</file>

<file path=ppt/notesSlides/_rels/notesSlide235.xml.rels><?xml version="1.0" encoding="UTF-8" standalone="yes"?>
<Relationships xmlns="http://schemas.openxmlformats.org/package/2006/relationships"><Relationship Id="rId2" Type="http://schemas.openxmlformats.org/officeDocument/2006/relationships/slide" Target="../slides/slide235.xml"/><Relationship Id="rId1" Type="http://schemas.openxmlformats.org/officeDocument/2006/relationships/notesMaster" Target="../notesMasters/notesMaster1.xml"/></Relationships>
</file>

<file path=ppt/notesSlides/_rels/notesSlide236.xml.rels><?xml version="1.0" encoding="UTF-8" standalone="yes"?>
<Relationships xmlns="http://schemas.openxmlformats.org/package/2006/relationships"><Relationship Id="rId2" Type="http://schemas.openxmlformats.org/officeDocument/2006/relationships/slide" Target="../slides/slide236.xml"/><Relationship Id="rId1" Type="http://schemas.openxmlformats.org/officeDocument/2006/relationships/notesMaster" Target="../notesMasters/notesMaster1.xml"/></Relationships>
</file>

<file path=ppt/notesSlides/_rels/notesSlide237.xml.rels><?xml version="1.0" encoding="UTF-8" standalone="yes"?>
<Relationships xmlns="http://schemas.openxmlformats.org/package/2006/relationships"><Relationship Id="rId2" Type="http://schemas.openxmlformats.org/officeDocument/2006/relationships/slide" Target="../slides/slide237.xml"/><Relationship Id="rId1" Type="http://schemas.openxmlformats.org/officeDocument/2006/relationships/notesMaster" Target="../notesMasters/notesMaster1.xml"/></Relationships>
</file>

<file path=ppt/notesSlides/_rels/notesSlide238.xml.rels><?xml version="1.0" encoding="UTF-8" standalone="yes"?>
<Relationships xmlns="http://schemas.openxmlformats.org/package/2006/relationships"><Relationship Id="rId2" Type="http://schemas.openxmlformats.org/officeDocument/2006/relationships/slide" Target="../slides/slide238.xml"/><Relationship Id="rId1" Type="http://schemas.openxmlformats.org/officeDocument/2006/relationships/notesMaster" Target="../notesMasters/notesMaster1.xml"/></Relationships>
</file>

<file path=ppt/notesSlides/_rels/notesSlide239.xml.rels><?xml version="1.0" encoding="UTF-8" standalone="yes"?>
<Relationships xmlns="http://schemas.openxmlformats.org/package/2006/relationships"><Relationship Id="rId2" Type="http://schemas.openxmlformats.org/officeDocument/2006/relationships/slide" Target="../slides/slide2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0.xml.rels><?xml version="1.0" encoding="UTF-8" standalone="yes"?>
<Relationships xmlns="http://schemas.openxmlformats.org/package/2006/relationships"><Relationship Id="rId2" Type="http://schemas.openxmlformats.org/officeDocument/2006/relationships/slide" Target="../slides/slide240.xml"/><Relationship Id="rId1" Type="http://schemas.openxmlformats.org/officeDocument/2006/relationships/notesMaster" Target="../notesMasters/notesMaster1.xml"/></Relationships>
</file>

<file path=ppt/notesSlides/_rels/notesSlide241.xml.rels><?xml version="1.0" encoding="UTF-8" standalone="yes"?>
<Relationships xmlns="http://schemas.openxmlformats.org/package/2006/relationships"><Relationship Id="rId2" Type="http://schemas.openxmlformats.org/officeDocument/2006/relationships/slide" Target="../slides/slide241.xml"/><Relationship Id="rId1" Type="http://schemas.openxmlformats.org/officeDocument/2006/relationships/notesMaster" Target="../notesMasters/notesMaster1.xml"/></Relationships>
</file>

<file path=ppt/notesSlides/_rels/notesSlide242.xml.rels><?xml version="1.0" encoding="UTF-8" standalone="yes"?>
<Relationships xmlns="http://schemas.openxmlformats.org/package/2006/relationships"><Relationship Id="rId2" Type="http://schemas.openxmlformats.org/officeDocument/2006/relationships/slide" Target="../slides/slide242.xml"/><Relationship Id="rId1" Type="http://schemas.openxmlformats.org/officeDocument/2006/relationships/notesMaster" Target="../notesMasters/notesMaster1.xml"/></Relationships>
</file>

<file path=ppt/notesSlides/_rels/notesSlide243.xml.rels><?xml version="1.0" encoding="UTF-8" standalone="yes"?>
<Relationships xmlns="http://schemas.openxmlformats.org/package/2006/relationships"><Relationship Id="rId2" Type="http://schemas.openxmlformats.org/officeDocument/2006/relationships/slide" Target="../slides/slide243.xml"/><Relationship Id="rId1" Type="http://schemas.openxmlformats.org/officeDocument/2006/relationships/notesMaster" Target="../notesMasters/notesMaster1.xml"/></Relationships>
</file>

<file path=ppt/notesSlides/_rels/notesSlide244.xml.rels><?xml version="1.0" encoding="UTF-8" standalone="yes"?>
<Relationships xmlns="http://schemas.openxmlformats.org/package/2006/relationships"><Relationship Id="rId2" Type="http://schemas.openxmlformats.org/officeDocument/2006/relationships/slide" Target="../slides/slide244.xml"/><Relationship Id="rId1" Type="http://schemas.openxmlformats.org/officeDocument/2006/relationships/notesMaster" Target="../notesMasters/notesMaster1.xml"/></Relationships>
</file>

<file path=ppt/notesSlides/_rels/notesSlide245.xml.rels><?xml version="1.0" encoding="UTF-8" standalone="yes"?>
<Relationships xmlns="http://schemas.openxmlformats.org/package/2006/relationships"><Relationship Id="rId2" Type="http://schemas.openxmlformats.org/officeDocument/2006/relationships/slide" Target="../slides/slide245.xml"/><Relationship Id="rId1" Type="http://schemas.openxmlformats.org/officeDocument/2006/relationships/notesMaster" Target="../notesMasters/notesMaster1.xml"/></Relationships>
</file>

<file path=ppt/notesSlides/_rels/notesSlide246.xml.rels><?xml version="1.0" encoding="UTF-8" standalone="yes"?>
<Relationships xmlns="http://schemas.openxmlformats.org/package/2006/relationships"><Relationship Id="rId2" Type="http://schemas.openxmlformats.org/officeDocument/2006/relationships/slide" Target="../slides/slide246.xml"/><Relationship Id="rId1" Type="http://schemas.openxmlformats.org/officeDocument/2006/relationships/notesMaster" Target="../notesMasters/notesMaster1.xml"/></Relationships>
</file>

<file path=ppt/notesSlides/_rels/notesSlide247.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_rels/notesSlide248.xml.rels><?xml version="1.0" encoding="UTF-8" standalone="yes"?>
<Relationships xmlns="http://schemas.openxmlformats.org/package/2006/relationships"><Relationship Id="rId2" Type="http://schemas.openxmlformats.org/officeDocument/2006/relationships/slide" Target="../slides/slide248.xml"/><Relationship Id="rId1" Type="http://schemas.openxmlformats.org/officeDocument/2006/relationships/notesMaster" Target="../notesMasters/notesMaster1.xml"/></Relationships>
</file>

<file path=ppt/notesSlides/_rels/notesSlide249.xml.rels><?xml version="1.0" encoding="UTF-8" standalone="yes"?>
<Relationships xmlns="http://schemas.openxmlformats.org/package/2006/relationships"><Relationship Id="rId2" Type="http://schemas.openxmlformats.org/officeDocument/2006/relationships/slide" Target="../slides/slide2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0.xml.rels><?xml version="1.0" encoding="UTF-8" standalone="yes"?>
<Relationships xmlns="http://schemas.openxmlformats.org/package/2006/relationships"><Relationship Id="rId2" Type="http://schemas.openxmlformats.org/officeDocument/2006/relationships/slide" Target="../slides/slide250.xml"/><Relationship Id="rId1" Type="http://schemas.openxmlformats.org/officeDocument/2006/relationships/notesMaster" Target="../notesMasters/notesMaster1.xml"/></Relationships>
</file>

<file path=ppt/notesSlides/_rels/notesSlide251.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252.xml.rels><?xml version="1.0" encoding="UTF-8" standalone="yes"?>
<Relationships xmlns="http://schemas.openxmlformats.org/package/2006/relationships"><Relationship Id="rId2" Type="http://schemas.openxmlformats.org/officeDocument/2006/relationships/slide" Target="../slides/slide252.xml"/><Relationship Id="rId1" Type="http://schemas.openxmlformats.org/officeDocument/2006/relationships/notesMaster" Target="../notesMasters/notesMaster1.xml"/></Relationships>
</file>

<file path=ppt/notesSlides/_rels/notesSlide253.xml.rels><?xml version="1.0" encoding="UTF-8" standalone="yes"?>
<Relationships xmlns="http://schemas.openxmlformats.org/package/2006/relationships"><Relationship Id="rId2" Type="http://schemas.openxmlformats.org/officeDocument/2006/relationships/slide" Target="../slides/slide253.xml"/><Relationship Id="rId1" Type="http://schemas.openxmlformats.org/officeDocument/2006/relationships/notesMaster" Target="../notesMasters/notesMaster1.xml"/></Relationships>
</file>

<file path=ppt/notesSlides/_rels/notesSlide254.xml.rels><?xml version="1.0" encoding="UTF-8" standalone="yes"?>
<Relationships xmlns="http://schemas.openxmlformats.org/package/2006/relationships"><Relationship Id="rId2" Type="http://schemas.openxmlformats.org/officeDocument/2006/relationships/slide" Target="../slides/slide254.xml"/><Relationship Id="rId1" Type="http://schemas.openxmlformats.org/officeDocument/2006/relationships/notesMaster" Target="../notesMasters/notesMaster1.xml"/></Relationships>
</file>

<file path=ppt/notesSlides/_rels/notesSlide255.xml.rels><?xml version="1.0" encoding="UTF-8" standalone="yes"?>
<Relationships xmlns="http://schemas.openxmlformats.org/package/2006/relationships"><Relationship Id="rId2" Type="http://schemas.openxmlformats.org/officeDocument/2006/relationships/slide" Target="../slides/slide255.xml"/><Relationship Id="rId1" Type="http://schemas.openxmlformats.org/officeDocument/2006/relationships/notesMaster" Target="../notesMasters/notesMaster1.xml"/></Relationships>
</file>

<file path=ppt/notesSlides/_rels/notesSlide256.xml.rels><?xml version="1.0" encoding="UTF-8" standalone="yes"?>
<Relationships xmlns="http://schemas.openxmlformats.org/package/2006/relationships"><Relationship Id="rId2" Type="http://schemas.openxmlformats.org/officeDocument/2006/relationships/slide" Target="../slides/slide256.xml"/><Relationship Id="rId1" Type="http://schemas.openxmlformats.org/officeDocument/2006/relationships/notesMaster" Target="../notesMasters/notesMaster1.xml"/></Relationships>
</file>

<file path=ppt/notesSlides/_rels/notesSlide257.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258.xml.rels><?xml version="1.0" encoding="UTF-8" standalone="yes"?>
<Relationships xmlns="http://schemas.openxmlformats.org/package/2006/relationships"><Relationship Id="rId2" Type="http://schemas.openxmlformats.org/officeDocument/2006/relationships/slide" Target="../slides/slide258.xml"/><Relationship Id="rId1" Type="http://schemas.openxmlformats.org/officeDocument/2006/relationships/notesMaster" Target="../notesMasters/notesMaster1.xml"/></Relationships>
</file>

<file path=ppt/notesSlides/_rels/notesSlide259.xml.rels><?xml version="1.0" encoding="UTF-8" standalone="yes"?>
<Relationships xmlns="http://schemas.openxmlformats.org/package/2006/relationships"><Relationship Id="rId2" Type="http://schemas.openxmlformats.org/officeDocument/2006/relationships/slide" Target="../slides/slide2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0.xml.rels><?xml version="1.0" encoding="UTF-8" standalone="yes"?>
<Relationships xmlns="http://schemas.openxmlformats.org/package/2006/relationships"><Relationship Id="rId2" Type="http://schemas.openxmlformats.org/officeDocument/2006/relationships/slide" Target="../slides/slide260.xml"/><Relationship Id="rId1" Type="http://schemas.openxmlformats.org/officeDocument/2006/relationships/notesMaster" Target="../notesMasters/notesMaster1.xml"/></Relationships>
</file>

<file path=ppt/notesSlides/_rels/notesSlide261.xml.rels><?xml version="1.0" encoding="UTF-8" standalone="yes"?>
<Relationships xmlns="http://schemas.openxmlformats.org/package/2006/relationships"><Relationship Id="rId2" Type="http://schemas.openxmlformats.org/officeDocument/2006/relationships/slide" Target="../slides/slide261.xml"/><Relationship Id="rId1" Type="http://schemas.openxmlformats.org/officeDocument/2006/relationships/notesMaster" Target="../notesMasters/notesMaster1.xml"/></Relationships>
</file>

<file path=ppt/notesSlides/_rels/notesSlide262.xml.rels><?xml version="1.0" encoding="UTF-8" standalone="yes"?>
<Relationships xmlns="http://schemas.openxmlformats.org/package/2006/relationships"><Relationship Id="rId2" Type="http://schemas.openxmlformats.org/officeDocument/2006/relationships/slide" Target="../slides/slide262.xml"/><Relationship Id="rId1" Type="http://schemas.openxmlformats.org/officeDocument/2006/relationships/notesMaster" Target="../notesMasters/notesMaster1.xml"/></Relationships>
</file>

<file path=ppt/notesSlides/_rels/notesSlide263.xml.rels><?xml version="1.0" encoding="UTF-8" standalone="yes"?>
<Relationships xmlns="http://schemas.openxmlformats.org/package/2006/relationships"><Relationship Id="rId2" Type="http://schemas.openxmlformats.org/officeDocument/2006/relationships/slide" Target="../slides/slide263.xml"/><Relationship Id="rId1" Type="http://schemas.openxmlformats.org/officeDocument/2006/relationships/notesMaster" Target="../notesMasters/notesMaster1.xml"/></Relationships>
</file>

<file path=ppt/notesSlides/_rels/notesSlide264.xml.rels><?xml version="1.0" encoding="UTF-8" standalone="yes"?>
<Relationships xmlns="http://schemas.openxmlformats.org/package/2006/relationships"><Relationship Id="rId2" Type="http://schemas.openxmlformats.org/officeDocument/2006/relationships/slide" Target="../slides/slide264.xml"/><Relationship Id="rId1" Type="http://schemas.openxmlformats.org/officeDocument/2006/relationships/notesMaster" Target="../notesMasters/notesMaster1.xml"/></Relationships>
</file>

<file path=ppt/notesSlides/_rels/notesSlide265.xml.rels><?xml version="1.0" encoding="UTF-8" standalone="yes"?>
<Relationships xmlns="http://schemas.openxmlformats.org/package/2006/relationships"><Relationship Id="rId2" Type="http://schemas.openxmlformats.org/officeDocument/2006/relationships/slide" Target="../slides/slide265.xml"/><Relationship Id="rId1" Type="http://schemas.openxmlformats.org/officeDocument/2006/relationships/notesMaster" Target="../notesMasters/notesMaster1.xml"/></Relationships>
</file>

<file path=ppt/notesSlides/_rels/notesSlide266.xml.rels><?xml version="1.0" encoding="UTF-8" standalone="yes"?>
<Relationships xmlns="http://schemas.openxmlformats.org/package/2006/relationships"><Relationship Id="rId2" Type="http://schemas.openxmlformats.org/officeDocument/2006/relationships/slide" Target="../slides/slide266.xml"/><Relationship Id="rId1" Type="http://schemas.openxmlformats.org/officeDocument/2006/relationships/notesMaster" Target="../notesMasters/notesMaster1.xml"/></Relationships>
</file>

<file path=ppt/notesSlides/_rels/notesSlide267.xml.rels><?xml version="1.0" encoding="UTF-8" standalone="yes"?>
<Relationships xmlns="http://schemas.openxmlformats.org/package/2006/relationships"><Relationship Id="rId2" Type="http://schemas.openxmlformats.org/officeDocument/2006/relationships/slide" Target="../slides/slide267.xml"/><Relationship Id="rId1" Type="http://schemas.openxmlformats.org/officeDocument/2006/relationships/notesMaster" Target="../notesMasters/notesMaster1.xml"/></Relationships>
</file>

<file path=ppt/notesSlides/_rels/notesSlide268.xml.rels><?xml version="1.0" encoding="UTF-8" standalone="yes"?>
<Relationships xmlns="http://schemas.openxmlformats.org/package/2006/relationships"><Relationship Id="rId2" Type="http://schemas.openxmlformats.org/officeDocument/2006/relationships/slide" Target="../slides/slide268.xml"/><Relationship Id="rId1" Type="http://schemas.openxmlformats.org/officeDocument/2006/relationships/notesMaster" Target="../notesMasters/notesMaster1.xml"/></Relationships>
</file>

<file path=ppt/notesSlides/_rels/notesSlide269.xml.rels><?xml version="1.0" encoding="UTF-8" standalone="yes"?>
<Relationships xmlns="http://schemas.openxmlformats.org/package/2006/relationships"><Relationship Id="rId2" Type="http://schemas.openxmlformats.org/officeDocument/2006/relationships/slide" Target="../slides/slide26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0.xml.rels><?xml version="1.0" encoding="UTF-8" standalone="yes"?>
<Relationships xmlns="http://schemas.openxmlformats.org/package/2006/relationships"><Relationship Id="rId2" Type="http://schemas.openxmlformats.org/officeDocument/2006/relationships/slide" Target="../slides/slide270.xml"/><Relationship Id="rId1" Type="http://schemas.openxmlformats.org/officeDocument/2006/relationships/notesMaster" Target="../notesMasters/notesMaster1.xml"/></Relationships>
</file>

<file path=ppt/notesSlides/_rels/notesSlide271.xml.rels><?xml version="1.0" encoding="UTF-8" standalone="yes"?>
<Relationships xmlns="http://schemas.openxmlformats.org/package/2006/relationships"><Relationship Id="rId2" Type="http://schemas.openxmlformats.org/officeDocument/2006/relationships/slide" Target="../slides/slide271.xml"/><Relationship Id="rId1" Type="http://schemas.openxmlformats.org/officeDocument/2006/relationships/notesMaster" Target="../notesMasters/notesMaster1.xml"/></Relationships>
</file>

<file path=ppt/notesSlides/_rels/notesSlide272.xml.rels><?xml version="1.0" encoding="UTF-8" standalone="yes"?>
<Relationships xmlns="http://schemas.openxmlformats.org/package/2006/relationships"><Relationship Id="rId2" Type="http://schemas.openxmlformats.org/officeDocument/2006/relationships/slide" Target="../slides/slide272.xml"/><Relationship Id="rId1" Type="http://schemas.openxmlformats.org/officeDocument/2006/relationships/notesMaster" Target="../notesMasters/notesMaster1.xml"/></Relationships>
</file>

<file path=ppt/notesSlides/_rels/notesSlide273.xml.rels><?xml version="1.0" encoding="UTF-8" standalone="yes"?>
<Relationships xmlns="http://schemas.openxmlformats.org/package/2006/relationships"><Relationship Id="rId2" Type="http://schemas.openxmlformats.org/officeDocument/2006/relationships/slide" Target="../slides/slide273.xml"/><Relationship Id="rId1" Type="http://schemas.openxmlformats.org/officeDocument/2006/relationships/notesMaster" Target="../notesMasters/notesMaster1.xml"/></Relationships>
</file>

<file path=ppt/notesSlides/_rels/notesSlide274.xml.rels><?xml version="1.0" encoding="UTF-8" standalone="yes"?>
<Relationships xmlns="http://schemas.openxmlformats.org/package/2006/relationships"><Relationship Id="rId2" Type="http://schemas.openxmlformats.org/officeDocument/2006/relationships/slide" Target="../slides/slide274.xml"/><Relationship Id="rId1" Type="http://schemas.openxmlformats.org/officeDocument/2006/relationships/notesMaster" Target="../notesMasters/notesMaster1.xml"/></Relationships>
</file>

<file path=ppt/notesSlides/_rels/notesSlide275.xml.rels><?xml version="1.0" encoding="UTF-8" standalone="yes"?>
<Relationships xmlns="http://schemas.openxmlformats.org/package/2006/relationships"><Relationship Id="rId2" Type="http://schemas.openxmlformats.org/officeDocument/2006/relationships/slide" Target="../slides/slide275.xml"/><Relationship Id="rId1" Type="http://schemas.openxmlformats.org/officeDocument/2006/relationships/notesMaster" Target="../notesMasters/notesMaster1.xml"/></Relationships>
</file>

<file path=ppt/notesSlides/_rels/notesSlide276.xml.rels><?xml version="1.0" encoding="UTF-8" standalone="yes"?>
<Relationships xmlns="http://schemas.openxmlformats.org/package/2006/relationships"><Relationship Id="rId2" Type="http://schemas.openxmlformats.org/officeDocument/2006/relationships/slide" Target="../slides/slide276.xml"/><Relationship Id="rId1" Type="http://schemas.openxmlformats.org/officeDocument/2006/relationships/notesMaster" Target="../notesMasters/notesMaster1.xml"/></Relationships>
</file>

<file path=ppt/notesSlides/_rels/notesSlide277.xml.rels><?xml version="1.0" encoding="UTF-8" standalone="yes"?>
<Relationships xmlns="http://schemas.openxmlformats.org/package/2006/relationships"><Relationship Id="rId2" Type="http://schemas.openxmlformats.org/officeDocument/2006/relationships/slide" Target="../slides/slide277.xml"/><Relationship Id="rId1" Type="http://schemas.openxmlformats.org/officeDocument/2006/relationships/notesMaster" Target="../notesMasters/notesMaster1.xml"/></Relationships>
</file>

<file path=ppt/notesSlides/_rels/notesSlide278.xml.rels><?xml version="1.0" encoding="UTF-8" standalone="yes"?>
<Relationships xmlns="http://schemas.openxmlformats.org/package/2006/relationships"><Relationship Id="rId2" Type="http://schemas.openxmlformats.org/officeDocument/2006/relationships/slide" Target="../slides/slide278.xml"/><Relationship Id="rId1" Type="http://schemas.openxmlformats.org/officeDocument/2006/relationships/notesMaster" Target="../notesMasters/notesMaster1.xml"/></Relationships>
</file>

<file path=ppt/notesSlides/_rels/notesSlide279.xml.rels><?xml version="1.0" encoding="UTF-8" standalone="yes"?>
<Relationships xmlns="http://schemas.openxmlformats.org/package/2006/relationships"><Relationship Id="rId2" Type="http://schemas.openxmlformats.org/officeDocument/2006/relationships/slide" Target="../slides/slide27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0.xml.rels><?xml version="1.0" encoding="UTF-8" standalone="yes"?>
<Relationships xmlns="http://schemas.openxmlformats.org/package/2006/relationships"><Relationship Id="rId2" Type="http://schemas.openxmlformats.org/officeDocument/2006/relationships/slide" Target="../slides/slide280.xml"/><Relationship Id="rId1" Type="http://schemas.openxmlformats.org/officeDocument/2006/relationships/notesMaster" Target="../notesMasters/notesMaster1.xml"/></Relationships>
</file>

<file path=ppt/notesSlides/_rels/notesSlide281.xml.rels><?xml version="1.0" encoding="UTF-8" standalone="yes"?>
<Relationships xmlns="http://schemas.openxmlformats.org/package/2006/relationships"><Relationship Id="rId2" Type="http://schemas.openxmlformats.org/officeDocument/2006/relationships/slide" Target="../slides/slide281.xml"/><Relationship Id="rId1" Type="http://schemas.openxmlformats.org/officeDocument/2006/relationships/notesMaster" Target="../notesMasters/notesMaster1.xml"/></Relationships>
</file>

<file path=ppt/notesSlides/_rels/notesSlide282.xml.rels><?xml version="1.0" encoding="UTF-8" standalone="yes"?>
<Relationships xmlns="http://schemas.openxmlformats.org/package/2006/relationships"><Relationship Id="rId2" Type="http://schemas.openxmlformats.org/officeDocument/2006/relationships/slide" Target="../slides/slide282.xml"/><Relationship Id="rId1" Type="http://schemas.openxmlformats.org/officeDocument/2006/relationships/notesMaster" Target="../notesMasters/notesMaster1.xml"/></Relationships>
</file>

<file path=ppt/notesSlides/_rels/notesSlide283.xml.rels><?xml version="1.0" encoding="UTF-8" standalone="yes"?>
<Relationships xmlns="http://schemas.openxmlformats.org/package/2006/relationships"><Relationship Id="rId2" Type="http://schemas.openxmlformats.org/officeDocument/2006/relationships/slide" Target="../slides/slide283.xml"/><Relationship Id="rId1" Type="http://schemas.openxmlformats.org/officeDocument/2006/relationships/notesMaster" Target="../notesMasters/notesMaster1.xml"/></Relationships>
</file>

<file path=ppt/notesSlides/_rels/notesSlide284.xml.rels><?xml version="1.0" encoding="UTF-8" standalone="yes"?>
<Relationships xmlns="http://schemas.openxmlformats.org/package/2006/relationships"><Relationship Id="rId2" Type="http://schemas.openxmlformats.org/officeDocument/2006/relationships/slide" Target="../slides/slide284.xml"/><Relationship Id="rId1" Type="http://schemas.openxmlformats.org/officeDocument/2006/relationships/notesMaster" Target="../notesMasters/notesMaster1.xml"/></Relationships>
</file>

<file path=ppt/notesSlides/_rels/notesSlide285.xml.rels><?xml version="1.0" encoding="UTF-8" standalone="yes"?>
<Relationships xmlns="http://schemas.openxmlformats.org/package/2006/relationships"><Relationship Id="rId2" Type="http://schemas.openxmlformats.org/officeDocument/2006/relationships/slide" Target="../slides/slide28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0343130"/>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9044955"/>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1607612"/>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597629"/>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710713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61153"/>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7697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860105"/>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4613072"/>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903264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3992316"/>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9073296"/>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2066653"/>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3394218"/>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917994"/>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985025"/>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9424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13663"/>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8576190"/>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6318257"/>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5316650"/>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2638920"/>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16467229"/>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985013"/>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33815271"/>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2778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5581414"/>
      </p:ext>
    </p:extLst>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68669925"/>
      </p:ext>
    </p:extLst>
  </p:cSld>
  <p:clrMapOvr>
    <a:masterClrMapping/>
  </p:clrMapOvr>
</p:notes>
</file>

<file path=ppt/notesSlides/notesSlide2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3812883"/>
      </p:ext>
    </p:extLst>
  </p:cSld>
  <p:clrMapOvr>
    <a:masterClrMapping/>
  </p:clrMapOvr>
</p:notes>
</file>

<file path=ppt/notesSlides/notesSlide2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6058105"/>
      </p:ext>
    </p:extLst>
  </p:cSld>
  <p:clrMapOvr>
    <a:masterClrMapping/>
  </p:clrMapOvr>
</p:notes>
</file>

<file path=ppt/notesSlides/notesSlide2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405598"/>
      </p:ext>
    </p:extLst>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942638"/>
      </p:ext>
    </p:extLst>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802872"/>
      </p:ext>
    </p:extLst>
  </p:cSld>
  <p:clrMapOvr>
    <a:masterClrMapping/>
  </p:clrMapOvr>
</p:notes>
</file>

<file path=ppt/notesSlides/notesSlide2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8923240"/>
      </p:ext>
    </p:extLst>
  </p:cSld>
  <p:clrMapOvr>
    <a:masterClrMapping/>
  </p:clrMapOvr>
</p:notes>
</file>

<file path=ppt/notesSlides/notesSlide2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364640"/>
      </p:ext>
    </p:extLst>
  </p:cSld>
  <p:clrMapOvr>
    <a:masterClrMapping/>
  </p:clrMapOvr>
</p:notes>
</file>

<file path=ppt/notesSlides/notesSlide2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25416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0825307"/>
      </p:ext>
    </p:extLst>
  </p:cSld>
  <p:clrMapOvr>
    <a:masterClrMapping/>
  </p:clrMapOvr>
</p:notes>
</file>

<file path=ppt/notesSlides/notesSlide2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4395150"/>
      </p:ext>
    </p:extLst>
  </p:cSld>
  <p:clrMapOvr>
    <a:masterClrMapping/>
  </p:clrMapOvr>
</p:notes>
</file>

<file path=ppt/notesSlides/notesSlide2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0587428"/>
      </p:ext>
    </p:extLst>
  </p:cSld>
  <p:clrMapOvr>
    <a:masterClrMapping/>
  </p:clrMapOvr>
</p:notes>
</file>

<file path=ppt/notesSlides/notesSlide2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5948047"/>
      </p:ext>
    </p:extLst>
  </p:cSld>
  <p:clrMapOvr>
    <a:masterClrMapping/>
  </p:clrMapOvr>
</p:notes>
</file>

<file path=ppt/notesSlides/notesSlide2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9339289"/>
      </p:ext>
    </p:extLst>
  </p:cSld>
  <p:clrMapOvr>
    <a:masterClrMapping/>
  </p:clrMapOvr>
</p:notes>
</file>

<file path=ppt/notesSlides/notesSlide2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0312418"/>
      </p:ext>
    </p:extLst>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5865017"/>
      </p:ext>
    </p:extLst>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3454995"/>
      </p:ext>
    </p:extLst>
  </p:cSld>
  <p:clrMapOvr>
    <a:masterClrMapping/>
  </p:clrMapOvr>
</p:notes>
</file>

<file path=ppt/notesSlides/notesSlide2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617630"/>
      </p:ext>
    </p:extLst>
  </p:cSld>
  <p:clrMapOvr>
    <a:masterClrMapping/>
  </p:clrMapOvr>
</p:notes>
</file>

<file path=ppt/notesSlides/notesSlide2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70665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7061839"/>
      </p:ext>
    </p:extLst>
  </p:cSld>
  <p:clrMapOvr>
    <a:masterClrMapping/>
  </p:clrMapOvr>
</p:notes>
</file>

<file path=ppt/notesSlides/notesSlide2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6255004"/>
      </p:ext>
    </p:extLst>
  </p:cSld>
  <p:clrMapOvr>
    <a:masterClrMapping/>
  </p:clrMapOvr>
</p:notes>
</file>

<file path=ppt/notesSlides/notesSlide2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2629545"/>
      </p:ext>
    </p:extLst>
  </p:cSld>
  <p:clrMapOvr>
    <a:masterClrMapping/>
  </p:clrMapOvr>
</p:notes>
</file>

<file path=ppt/notesSlides/notesSlide2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71819263"/>
      </p:ext>
    </p:extLst>
  </p:cSld>
  <p:clrMapOvr>
    <a:masterClrMapping/>
  </p:clrMapOvr>
</p:notes>
</file>

<file path=ppt/notesSlides/notesSlide2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6784794"/>
      </p:ext>
    </p:extLst>
  </p:cSld>
  <p:clrMapOvr>
    <a:masterClrMapping/>
  </p:clrMapOvr>
</p:notes>
</file>

<file path=ppt/notesSlides/notesSlide2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524004"/>
      </p:ext>
    </p:extLst>
  </p:cSld>
  <p:clrMapOvr>
    <a:masterClrMapping/>
  </p:clrMapOvr>
</p:notes>
</file>

<file path=ppt/notesSlides/notesSlide2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5586719"/>
      </p:ext>
    </p:extLst>
  </p:cSld>
  <p:clrMapOvr>
    <a:masterClrMapping/>
  </p:clrMapOvr>
</p:notes>
</file>

<file path=ppt/notesSlides/notesSlide2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3040828"/>
      </p:ext>
    </p:extLst>
  </p:cSld>
  <p:clrMapOvr>
    <a:masterClrMapping/>
  </p:clrMapOvr>
</p:notes>
</file>

<file path=ppt/notesSlides/notesSlide2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0156217"/>
      </p:ext>
    </p:extLst>
  </p:cSld>
  <p:clrMapOvr>
    <a:masterClrMapping/>
  </p:clrMapOvr>
</p:notes>
</file>

<file path=ppt/notesSlides/notesSlide2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921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8391852"/>
      </p:ext>
    </p:extLst>
  </p:cSld>
  <p:clrMapOvr>
    <a:masterClrMapping/>
  </p:clrMapOvr>
</p:notes>
</file>

<file path=ppt/notesSlides/notesSlide2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519148"/>
      </p:ext>
    </p:extLst>
  </p:cSld>
  <p:clrMapOvr>
    <a:masterClrMapping/>
  </p:clrMapOvr>
</p:notes>
</file>

<file path=ppt/notesSlides/notesSlide2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2075591"/>
      </p:ext>
    </p:extLst>
  </p:cSld>
  <p:clrMapOvr>
    <a:masterClrMapping/>
  </p:clrMapOvr>
</p:notes>
</file>

<file path=ppt/notesSlides/notesSlide2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9429479"/>
      </p:ext>
    </p:extLst>
  </p:cSld>
  <p:clrMapOvr>
    <a:masterClrMapping/>
  </p:clrMapOvr>
</p:notes>
</file>

<file path=ppt/notesSlides/notesSlide2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0990191"/>
      </p:ext>
    </p:extLst>
  </p:cSld>
  <p:clrMapOvr>
    <a:masterClrMapping/>
  </p:clrMapOvr>
</p:notes>
</file>

<file path=ppt/notesSlides/notesSlide2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1677170"/>
      </p:ext>
    </p:extLst>
  </p:cSld>
  <p:clrMapOvr>
    <a:masterClrMapping/>
  </p:clrMapOvr>
</p:notes>
</file>

<file path=ppt/notesSlides/notesSlide2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76760953"/>
      </p:ext>
    </p:extLst>
  </p:cSld>
  <p:clrMapOvr>
    <a:masterClrMapping/>
  </p:clrMapOvr>
</p:notes>
</file>

<file path=ppt/notesSlides/notesSlide2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2376502"/>
      </p:ext>
    </p:extLst>
  </p:cSld>
  <p:clrMapOvr>
    <a:masterClrMapping/>
  </p:clrMapOvr>
</p:notes>
</file>

<file path=ppt/notesSlides/notesSlide2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0541923"/>
      </p:ext>
    </p:extLst>
  </p:cSld>
  <p:clrMapOvr>
    <a:masterClrMapping/>
  </p:clrMapOvr>
</p:notes>
</file>

<file path=ppt/notesSlides/notesSlide2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838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6488547"/>
      </p:ext>
    </p:extLst>
  </p:cSld>
  <p:clrMapOvr>
    <a:masterClrMapping/>
  </p:clrMapOvr>
</p:notes>
</file>

<file path=ppt/notesSlides/notesSlide2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073916"/>
      </p:ext>
    </p:extLst>
  </p:cSld>
  <p:clrMapOvr>
    <a:masterClrMapping/>
  </p:clrMapOvr>
</p:notes>
</file>

<file path=ppt/notesSlides/notesSlide2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2145780"/>
      </p:ext>
    </p:extLst>
  </p:cSld>
  <p:clrMapOvr>
    <a:masterClrMapping/>
  </p:clrMapOvr>
</p:notes>
</file>

<file path=ppt/notesSlides/notesSlide2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852800"/>
      </p:ext>
    </p:extLst>
  </p:cSld>
  <p:clrMapOvr>
    <a:masterClrMapping/>
  </p:clrMapOvr>
</p:notes>
</file>

<file path=ppt/notesSlides/notesSlide2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886449"/>
      </p:ext>
    </p:extLst>
  </p:cSld>
  <p:clrMapOvr>
    <a:masterClrMapping/>
  </p:clrMapOvr>
</p:notes>
</file>

<file path=ppt/notesSlides/notesSlide2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2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2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2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2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2703166"/>
      </p:ext>
    </p:extLst>
  </p:cSld>
  <p:clrMapOvr>
    <a:masterClrMapping/>
  </p:clrMapOvr>
</p:notes>
</file>

<file path=ppt/notesSlides/notesSlide2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kern="1200" dirty="0">
                <a:solidFill>
                  <a:schemeClr val="tx1"/>
                </a:solidFill>
                <a:latin typeface="Times New Roman" panose="02020603050405020304" pitchFamily="18" charset="0"/>
                <a:ea typeface="MS PGothic" panose="020B0600070205080204" pitchFamily="34" charset="-128"/>
                <a:cs typeface="+mn-cs"/>
              </a:rPr>
              <a:t>802.11-23/0410r57</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2" Type="http://schemas.openxmlformats.org/officeDocument/2006/relationships/notesSlide" Target="../notesSlides/notesSlide224.xml"/><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2" Type="http://schemas.openxmlformats.org/officeDocument/2006/relationships/notesSlide" Target="../notesSlides/notesSlide230.xml"/><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2" Type="http://schemas.openxmlformats.org/officeDocument/2006/relationships/notesSlide" Target="../notesSlides/notesSlide231.xml"/><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2" Type="http://schemas.openxmlformats.org/officeDocument/2006/relationships/notesSlide" Target="../notesSlides/notesSlide232.xml"/><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2" Type="http://schemas.openxmlformats.org/officeDocument/2006/relationships/notesSlide" Target="../notesSlides/notesSlide233.xml"/><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2" Type="http://schemas.openxmlformats.org/officeDocument/2006/relationships/notesSlide" Target="../notesSlides/notesSlide234.xml"/><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2" Type="http://schemas.openxmlformats.org/officeDocument/2006/relationships/notesSlide" Target="../notesSlides/notesSlide235.xml"/><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2" Type="http://schemas.openxmlformats.org/officeDocument/2006/relationships/notesSlide" Target="../notesSlides/notesSlide236.xml"/><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2" Type="http://schemas.openxmlformats.org/officeDocument/2006/relationships/notesSlide" Target="../notesSlides/notesSlide237.xml"/><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2" Type="http://schemas.openxmlformats.org/officeDocument/2006/relationships/notesSlide" Target="../notesSlides/notesSlide238.xml"/><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2" Type="http://schemas.openxmlformats.org/officeDocument/2006/relationships/notesSlide" Target="../notesSlides/notesSlide23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2" Type="http://schemas.openxmlformats.org/officeDocument/2006/relationships/notesSlide" Target="../notesSlides/notesSlide240.xml"/><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2" Type="http://schemas.openxmlformats.org/officeDocument/2006/relationships/notesSlide" Target="../notesSlides/notesSlide241.xml"/><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2" Type="http://schemas.openxmlformats.org/officeDocument/2006/relationships/notesSlide" Target="../notesSlides/notesSlide242.xml"/><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2" Type="http://schemas.openxmlformats.org/officeDocument/2006/relationships/notesSlide" Target="../notesSlides/notesSlide243.xml"/><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2" Type="http://schemas.openxmlformats.org/officeDocument/2006/relationships/notesSlide" Target="../notesSlides/notesSlide244.xml"/><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2" Type="http://schemas.openxmlformats.org/officeDocument/2006/relationships/notesSlide" Target="../notesSlides/notesSlide245.xml"/><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2" Type="http://schemas.openxmlformats.org/officeDocument/2006/relationships/notesSlide" Target="../notesSlides/notesSlide246.xml"/><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2" Type="http://schemas.openxmlformats.org/officeDocument/2006/relationships/notesSlide" Target="../notesSlides/notesSlide247.xml"/><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2" Type="http://schemas.openxmlformats.org/officeDocument/2006/relationships/notesSlide" Target="../notesSlides/notesSlide248.xml"/><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2" Type="http://schemas.openxmlformats.org/officeDocument/2006/relationships/notesSlide" Target="../notesSlides/notesSlide24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3" Type="http://schemas.openxmlformats.org/officeDocument/2006/relationships/hyperlink" Target="https://mentor.ieee.org/802.11/dcn/23/11-23-1394-12-00bf-lb276-comments-and-approved-resolutions.xlsx" TargetMode="External"/><Relationship Id="rId2" Type="http://schemas.openxmlformats.org/officeDocument/2006/relationships/notesSlide" Target="../notesSlides/notesSlide25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251.xml"/><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2" Type="http://schemas.openxmlformats.org/officeDocument/2006/relationships/notesSlide" Target="../notesSlides/notesSlide252.xml"/><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2" Type="http://schemas.openxmlformats.org/officeDocument/2006/relationships/notesSlide" Target="../notesSlides/notesSlide253.xml"/><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2" Type="http://schemas.openxmlformats.org/officeDocument/2006/relationships/notesSlide" Target="../notesSlides/notesSlide254.xml"/><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2" Type="http://schemas.openxmlformats.org/officeDocument/2006/relationships/notesSlide" Target="../notesSlides/notesSlide255.xml"/><Relationship Id="rId1" Type="http://schemas.openxmlformats.org/officeDocument/2006/relationships/slideLayout" Target="../slideLayouts/slideLayout1.xml"/></Relationships>
</file>

<file path=ppt/slides/_rels/slide256.xml.rels><?xml version="1.0" encoding="UTF-8" standalone="yes"?>
<Relationships xmlns="http://schemas.openxmlformats.org/package/2006/relationships"><Relationship Id="rId2" Type="http://schemas.openxmlformats.org/officeDocument/2006/relationships/notesSlide" Target="../notesSlides/notesSlide256.xml"/><Relationship Id="rId1" Type="http://schemas.openxmlformats.org/officeDocument/2006/relationships/slideLayout" Target="../slideLayouts/slideLayout1.xml"/></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257.xml"/><Relationship Id="rId1" Type="http://schemas.openxmlformats.org/officeDocument/2006/relationships/slideLayout" Target="../slideLayouts/slideLayout1.xml"/></Relationships>
</file>

<file path=ppt/slides/_rels/slide258.xml.rels><?xml version="1.0" encoding="UTF-8" standalone="yes"?>
<Relationships xmlns="http://schemas.openxmlformats.org/package/2006/relationships"><Relationship Id="rId2" Type="http://schemas.openxmlformats.org/officeDocument/2006/relationships/notesSlide" Target="../notesSlides/notesSlide258.xml"/><Relationship Id="rId1" Type="http://schemas.openxmlformats.org/officeDocument/2006/relationships/slideLayout" Target="../slideLayouts/slideLayout1.xml"/></Relationships>
</file>

<file path=ppt/slides/_rels/slide259.xml.rels><?xml version="1.0" encoding="UTF-8" standalone="yes"?>
<Relationships xmlns="http://schemas.openxmlformats.org/package/2006/relationships"><Relationship Id="rId2" Type="http://schemas.openxmlformats.org/officeDocument/2006/relationships/notesSlide" Target="../notesSlides/notesSlide25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60.xml.rels><?xml version="1.0" encoding="UTF-8" standalone="yes"?>
<Relationships xmlns="http://schemas.openxmlformats.org/package/2006/relationships"><Relationship Id="rId2" Type="http://schemas.openxmlformats.org/officeDocument/2006/relationships/notesSlide" Target="../notesSlides/notesSlide260.xml"/><Relationship Id="rId1" Type="http://schemas.openxmlformats.org/officeDocument/2006/relationships/slideLayout" Target="../slideLayouts/slideLayout1.xml"/></Relationships>
</file>

<file path=ppt/slides/_rels/slide261.xml.rels><?xml version="1.0" encoding="UTF-8" standalone="yes"?>
<Relationships xmlns="http://schemas.openxmlformats.org/package/2006/relationships"><Relationship Id="rId2" Type="http://schemas.openxmlformats.org/officeDocument/2006/relationships/notesSlide" Target="../notesSlides/notesSlide261.xml"/><Relationship Id="rId1" Type="http://schemas.openxmlformats.org/officeDocument/2006/relationships/slideLayout" Target="../slideLayouts/slideLayout1.xml"/></Relationships>
</file>

<file path=ppt/slides/_rels/slide262.xml.rels><?xml version="1.0" encoding="UTF-8" standalone="yes"?>
<Relationships xmlns="http://schemas.openxmlformats.org/package/2006/relationships"><Relationship Id="rId2" Type="http://schemas.openxmlformats.org/officeDocument/2006/relationships/notesSlide" Target="../notesSlides/notesSlide262.xml"/><Relationship Id="rId1" Type="http://schemas.openxmlformats.org/officeDocument/2006/relationships/slideLayout" Target="../slideLayouts/slideLayout1.xml"/></Relationships>
</file>

<file path=ppt/slides/_rels/slide263.xml.rels><?xml version="1.0" encoding="UTF-8" standalone="yes"?>
<Relationships xmlns="http://schemas.openxmlformats.org/package/2006/relationships"><Relationship Id="rId2" Type="http://schemas.openxmlformats.org/officeDocument/2006/relationships/notesSlide" Target="../notesSlides/notesSlide263.xml"/><Relationship Id="rId1" Type="http://schemas.openxmlformats.org/officeDocument/2006/relationships/slideLayout" Target="../slideLayouts/slideLayout1.xml"/></Relationships>
</file>

<file path=ppt/slides/_rels/slide264.xml.rels><?xml version="1.0" encoding="UTF-8" standalone="yes"?>
<Relationships xmlns="http://schemas.openxmlformats.org/package/2006/relationships"><Relationship Id="rId2" Type="http://schemas.openxmlformats.org/officeDocument/2006/relationships/notesSlide" Target="../notesSlides/notesSlide264.xml"/><Relationship Id="rId1" Type="http://schemas.openxmlformats.org/officeDocument/2006/relationships/slideLayout" Target="../slideLayouts/slideLayout1.xml"/></Relationships>
</file>

<file path=ppt/slides/_rels/slide265.xml.rels><?xml version="1.0" encoding="UTF-8" standalone="yes"?>
<Relationships xmlns="http://schemas.openxmlformats.org/package/2006/relationships"><Relationship Id="rId2" Type="http://schemas.openxmlformats.org/officeDocument/2006/relationships/notesSlide" Target="../notesSlides/notesSlide265.xml"/><Relationship Id="rId1" Type="http://schemas.openxmlformats.org/officeDocument/2006/relationships/slideLayout" Target="../slideLayouts/slideLayout1.xml"/></Relationships>
</file>

<file path=ppt/slides/_rels/slide266.xml.rels><?xml version="1.0" encoding="UTF-8" standalone="yes"?>
<Relationships xmlns="http://schemas.openxmlformats.org/package/2006/relationships"><Relationship Id="rId2" Type="http://schemas.openxmlformats.org/officeDocument/2006/relationships/notesSlide" Target="../notesSlides/notesSlide266.xml"/><Relationship Id="rId1" Type="http://schemas.openxmlformats.org/officeDocument/2006/relationships/slideLayout" Target="../slideLayouts/slideLayout1.xml"/></Relationships>
</file>

<file path=ppt/slides/_rels/slide267.xml.rels><?xml version="1.0" encoding="UTF-8" standalone="yes"?>
<Relationships xmlns="http://schemas.openxmlformats.org/package/2006/relationships"><Relationship Id="rId2" Type="http://schemas.openxmlformats.org/officeDocument/2006/relationships/notesSlide" Target="../notesSlides/notesSlide267.xml"/><Relationship Id="rId1" Type="http://schemas.openxmlformats.org/officeDocument/2006/relationships/slideLayout" Target="../slideLayouts/slideLayout1.xml"/></Relationships>
</file>

<file path=ppt/slides/_rels/slide268.xml.rels><?xml version="1.0" encoding="UTF-8" standalone="yes"?>
<Relationships xmlns="http://schemas.openxmlformats.org/package/2006/relationships"><Relationship Id="rId2" Type="http://schemas.openxmlformats.org/officeDocument/2006/relationships/notesSlide" Target="../notesSlides/notesSlide268.xml"/><Relationship Id="rId1" Type="http://schemas.openxmlformats.org/officeDocument/2006/relationships/slideLayout" Target="../slideLayouts/slideLayout1.xml"/></Relationships>
</file>

<file path=ppt/slides/_rels/slide269.xml.rels><?xml version="1.0" encoding="UTF-8" standalone="yes"?>
<Relationships xmlns="http://schemas.openxmlformats.org/package/2006/relationships"><Relationship Id="rId2" Type="http://schemas.openxmlformats.org/officeDocument/2006/relationships/notesSlide" Target="../notesSlides/notesSlide26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70.xml.rels><?xml version="1.0" encoding="UTF-8" standalone="yes"?>
<Relationships xmlns="http://schemas.openxmlformats.org/package/2006/relationships"><Relationship Id="rId2" Type="http://schemas.openxmlformats.org/officeDocument/2006/relationships/notesSlide" Target="../notesSlides/notesSlide270.xml"/><Relationship Id="rId1" Type="http://schemas.openxmlformats.org/officeDocument/2006/relationships/slideLayout" Target="../slideLayouts/slideLayout1.xml"/></Relationships>
</file>

<file path=ppt/slides/_rels/slide271.xml.rels><?xml version="1.0" encoding="UTF-8" standalone="yes"?>
<Relationships xmlns="http://schemas.openxmlformats.org/package/2006/relationships"><Relationship Id="rId2" Type="http://schemas.openxmlformats.org/officeDocument/2006/relationships/notesSlide" Target="../notesSlides/notesSlide271.xml"/><Relationship Id="rId1" Type="http://schemas.openxmlformats.org/officeDocument/2006/relationships/slideLayout" Target="../slideLayouts/slideLayout1.xml"/></Relationships>
</file>

<file path=ppt/slides/_rels/slide272.xml.rels><?xml version="1.0" encoding="UTF-8" standalone="yes"?>
<Relationships xmlns="http://schemas.openxmlformats.org/package/2006/relationships"><Relationship Id="rId2" Type="http://schemas.openxmlformats.org/officeDocument/2006/relationships/notesSlide" Target="../notesSlides/notesSlide272.xml"/><Relationship Id="rId1" Type="http://schemas.openxmlformats.org/officeDocument/2006/relationships/slideLayout" Target="../slideLayouts/slideLayout1.xml"/></Relationships>
</file>

<file path=ppt/slides/_rels/slide273.xml.rels><?xml version="1.0" encoding="UTF-8" standalone="yes"?>
<Relationships xmlns="http://schemas.openxmlformats.org/package/2006/relationships"><Relationship Id="rId2" Type="http://schemas.openxmlformats.org/officeDocument/2006/relationships/notesSlide" Target="../notesSlides/notesSlide273.xml"/><Relationship Id="rId1" Type="http://schemas.openxmlformats.org/officeDocument/2006/relationships/slideLayout" Target="../slideLayouts/slideLayout1.xml"/></Relationships>
</file>

<file path=ppt/slides/_rels/slide274.xml.rels><?xml version="1.0" encoding="UTF-8" standalone="yes"?>
<Relationships xmlns="http://schemas.openxmlformats.org/package/2006/relationships"><Relationship Id="rId2" Type="http://schemas.openxmlformats.org/officeDocument/2006/relationships/notesSlide" Target="../notesSlides/notesSlide274.xml"/><Relationship Id="rId1" Type="http://schemas.openxmlformats.org/officeDocument/2006/relationships/slideLayout" Target="../slideLayouts/slideLayout1.xml"/></Relationships>
</file>

<file path=ppt/slides/_rels/slide275.xml.rels><?xml version="1.0" encoding="UTF-8" standalone="yes"?>
<Relationships xmlns="http://schemas.openxmlformats.org/package/2006/relationships"><Relationship Id="rId2" Type="http://schemas.openxmlformats.org/officeDocument/2006/relationships/notesSlide" Target="../notesSlides/notesSlide275.xml"/><Relationship Id="rId1" Type="http://schemas.openxmlformats.org/officeDocument/2006/relationships/slideLayout" Target="../slideLayouts/slideLayout1.xml"/></Relationships>
</file>

<file path=ppt/slides/_rels/slide276.xml.rels><?xml version="1.0" encoding="UTF-8" standalone="yes"?>
<Relationships xmlns="http://schemas.openxmlformats.org/package/2006/relationships"><Relationship Id="rId2" Type="http://schemas.openxmlformats.org/officeDocument/2006/relationships/notesSlide" Target="../notesSlides/notesSlide276.xml"/><Relationship Id="rId1" Type="http://schemas.openxmlformats.org/officeDocument/2006/relationships/slideLayout" Target="../slideLayouts/slideLayout1.xml"/></Relationships>
</file>

<file path=ppt/slides/_rels/slide277.xml.rels><?xml version="1.0" encoding="UTF-8" standalone="yes"?>
<Relationships xmlns="http://schemas.openxmlformats.org/package/2006/relationships"><Relationship Id="rId2" Type="http://schemas.openxmlformats.org/officeDocument/2006/relationships/notesSlide" Target="../notesSlides/notesSlide277.xml"/><Relationship Id="rId1" Type="http://schemas.openxmlformats.org/officeDocument/2006/relationships/slideLayout" Target="../slideLayouts/slideLayout1.xml"/></Relationships>
</file>

<file path=ppt/slides/_rels/slide278.xml.rels><?xml version="1.0" encoding="UTF-8" standalone="yes"?>
<Relationships xmlns="http://schemas.openxmlformats.org/package/2006/relationships"><Relationship Id="rId2" Type="http://schemas.openxmlformats.org/officeDocument/2006/relationships/notesSlide" Target="../notesSlides/notesSlide278.xml"/><Relationship Id="rId1" Type="http://schemas.openxmlformats.org/officeDocument/2006/relationships/slideLayout" Target="../slideLayouts/slideLayout1.xml"/></Relationships>
</file>

<file path=ppt/slides/_rels/slide279.xml.rels><?xml version="1.0" encoding="UTF-8" standalone="yes"?>
<Relationships xmlns="http://schemas.openxmlformats.org/package/2006/relationships"><Relationship Id="rId2" Type="http://schemas.openxmlformats.org/officeDocument/2006/relationships/notesSlide" Target="../notesSlides/notesSlide27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80.xml.rels><?xml version="1.0" encoding="UTF-8" standalone="yes"?>
<Relationships xmlns="http://schemas.openxmlformats.org/package/2006/relationships"><Relationship Id="rId2" Type="http://schemas.openxmlformats.org/officeDocument/2006/relationships/notesSlide" Target="../notesSlides/notesSlide280.xml"/><Relationship Id="rId1" Type="http://schemas.openxmlformats.org/officeDocument/2006/relationships/slideLayout" Target="../slideLayouts/slideLayout1.xml"/></Relationships>
</file>

<file path=ppt/slides/_rels/slide281.xml.rels><?xml version="1.0" encoding="UTF-8" standalone="yes"?>
<Relationships xmlns="http://schemas.openxmlformats.org/package/2006/relationships"><Relationship Id="rId2" Type="http://schemas.openxmlformats.org/officeDocument/2006/relationships/notesSlide" Target="../notesSlides/notesSlide281.xml"/><Relationship Id="rId1" Type="http://schemas.openxmlformats.org/officeDocument/2006/relationships/slideLayout" Target="../slideLayouts/slideLayout1.xml"/></Relationships>
</file>

<file path=ppt/slides/_rels/slide282.xml.rels><?xml version="1.0" encoding="UTF-8" standalone="yes"?>
<Relationships xmlns="http://schemas.openxmlformats.org/package/2006/relationships"><Relationship Id="rId2" Type="http://schemas.openxmlformats.org/officeDocument/2006/relationships/notesSlide" Target="../notesSlides/notesSlide282.xml"/><Relationship Id="rId1" Type="http://schemas.openxmlformats.org/officeDocument/2006/relationships/slideLayout" Target="../slideLayouts/slideLayout1.xml"/></Relationships>
</file>

<file path=ppt/slides/_rels/slide283.xml.rels><?xml version="1.0" encoding="UTF-8" standalone="yes"?>
<Relationships xmlns="http://schemas.openxmlformats.org/package/2006/relationships"><Relationship Id="rId2" Type="http://schemas.openxmlformats.org/officeDocument/2006/relationships/notesSlide" Target="../notesSlides/notesSlide283.xml"/><Relationship Id="rId1" Type="http://schemas.openxmlformats.org/officeDocument/2006/relationships/slideLayout" Target="../slideLayouts/slideLayout1.xml"/></Relationships>
</file>

<file path=ppt/slides/_rels/slide284.xml.rels><?xml version="1.0" encoding="UTF-8" standalone="yes"?>
<Relationships xmlns="http://schemas.openxmlformats.org/package/2006/relationships"><Relationship Id="rId2" Type="http://schemas.openxmlformats.org/officeDocument/2006/relationships/notesSlide" Target="../notesSlides/notesSlide284.xml"/><Relationship Id="rId1" Type="http://schemas.openxmlformats.org/officeDocument/2006/relationships/slideLayout" Target="../slideLayouts/slideLayout1.xml"/></Relationships>
</file>

<file path=ppt/slides/_rels/slide285.xml.rels><?xml version="1.0" encoding="UTF-8" standalone="yes"?>
<Relationships xmlns="http://schemas.openxmlformats.org/package/2006/relationships"><Relationship Id="rId2" Type="http://schemas.openxmlformats.org/officeDocument/2006/relationships/notesSlide" Target="../notesSlides/notesSlide28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3152328"/>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614468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9985077"/>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791764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19859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89529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4284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88103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8894390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796346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150305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3300, 3335, 3362, 3324</a:t>
            </a:r>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534563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576738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065772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p>
          <a:p>
            <a:endParaRPr lang="en-US" altLang="zh-CN" sz="40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27Y/  2N/  4A)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b="1" dirty="0">
                <a:highlight>
                  <a:srgbClr val="00FF00"/>
                </a:highlight>
              </a:rPr>
              <a:t>Motion Passes (25Y, 2N, 3A)</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3</a:t>
            </a:r>
            <a:r>
              <a:rPr lang="en-US" altLang="zh-CN" kern="0" dirty="0"/>
              <a:t> votes of non-voting members.</a:t>
            </a:r>
          </a:p>
          <a:p>
            <a:pPr marL="628650" lvl="2">
              <a:buFont typeface="微软雅黑" panose="020B0503020204020204" pitchFamily="34" charset="-122"/>
              <a:buChar char="–"/>
              <a:defRPr/>
            </a:pPr>
            <a:r>
              <a:rPr lang="en-US" altLang="zh-CN" kern="0" dirty="0"/>
              <a:t>Related document 19/2103r12</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99675190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 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8075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 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41287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3002, 3037, 3038, 3046, 3048, 3049, 3050, 3051, 3052, 3053, 3054, 3055, 3073, 3162, 3204</a:t>
            </a:r>
          </a:p>
          <a:p>
            <a:pPr lvl="1" algn="just">
              <a:buFont typeface="Arial" panose="020B0604020202020204" pitchFamily="34" charset="0"/>
              <a:buChar char="–"/>
              <a:defRPr/>
            </a:pPr>
            <a:r>
              <a:rPr lang="en-US" altLang="zh-CN" sz="1600" dirty="0"/>
              <a:t>as specified in doc.: 11-23/1773r2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11-23/1773r2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1147905"/>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doc.: 11-23/1970r0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11-23/1970r0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971097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3499, 3203, 3477, 3533, 3494, 3307, 3525, 3524, and 3210</a:t>
            </a:r>
          </a:p>
          <a:p>
            <a:pPr lvl="1" algn="just">
              <a:buFont typeface="Arial" panose="020B0604020202020204" pitchFamily="34" charset="0"/>
              <a:buChar char="–"/>
              <a:defRPr/>
            </a:pPr>
            <a:r>
              <a:rPr lang="en-US" altLang="zh-CN" sz="1600" dirty="0"/>
              <a:t>as specified in doc.: 11-23/1851r2</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5830228"/>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3413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a:t>
            </a:r>
            <a:r>
              <a:rPr lang="en-US" altLang="zh-CN" sz="16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113243768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lvl="1" indent="0" algn="just">
              <a:spcBef>
                <a:spcPct val="0"/>
              </a:spcBef>
              <a:buNone/>
              <a:defRPr/>
            </a:pPr>
            <a:endParaRPr lang="en-US" altLang="zh-CN" sz="9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3468</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a:t>
            </a:r>
            <a:r>
              <a:rPr lang="en-US" altLang="zh-CN" sz="1800" b="1" kern="0" dirty="0">
                <a:solidFill>
                  <a:srgbClr val="000000"/>
                </a:solidFill>
                <a:latin typeface="Times New Roman" panose="02020603050405020304" pitchFamily="18" charset="0"/>
              </a:rPr>
              <a:t>Benedikt Schweizer </a:t>
            </a:r>
            <a:r>
              <a:rPr lang="en-US" altLang="zh-CN" sz="1800" b="1" kern="0" dirty="0">
                <a:solidFill>
                  <a:srgbClr val="000000"/>
                </a:solidFill>
                <a:latin typeface="Times New Roman" panose="02020603050405020304" pitchFamily="18" charset="0"/>
                <a:cs typeface="+mn-cs"/>
              </a:rPr>
              <a:t>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Cheng Chen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spcBef>
                <a:spcPct val="0"/>
              </a:spcBef>
              <a:buNone/>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96693995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3484</a:t>
            </a:r>
          </a:p>
          <a:p>
            <a:pPr lvl="1" algn="just">
              <a:buFont typeface="Arial" panose="020B0604020202020204" pitchFamily="34" charset="0"/>
              <a:buChar char="–"/>
              <a:defRPr/>
            </a:pPr>
            <a:r>
              <a:rPr lang="en-US" altLang="zh-CN" sz="1600" dirty="0"/>
              <a:t>as specified in doc.: 11-23/ 1828r2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 1828r2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0111602"/>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3356, 3358, 3377, 3412, and 3467</a:t>
            </a:r>
            <a:endParaRPr lang="zh-CN" altLang="zh-CN" sz="1600" dirty="0"/>
          </a:p>
          <a:p>
            <a:pPr lvl="1" algn="just">
              <a:buFont typeface="Arial" panose="020B0604020202020204" pitchFamily="34" charset="0"/>
              <a:buChar char="–"/>
              <a:defRPr/>
            </a:pPr>
            <a:r>
              <a:rPr lang="en-US" altLang="zh-CN" sz="1600" dirty="0"/>
              <a:t>as specified in doc.: 11-23/2071r2, “LB276 CR on sensing measurement reporting”.</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11-23/2071r2, “LB276 CR on sensing measurement reporting”.</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90034669"/>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3227, 3228, 3239</a:t>
            </a:r>
          </a:p>
          <a:p>
            <a:pPr lvl="1" algn="just">
              <a:buFont typeface="Arial" panose="020B0604020202020204" pitchFamily="34" charset="0"/>
              <a:buChar char="–"/>
              <a:defRPr/>
            </a:pPr>
            <a:r>
              <a:rPr lang="en-US" altLang="zh-CN" sz="1600" dirty="0"/>
              <a:t>as specified in doc.: 11-23-2083r1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11-23-2083r1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5256434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3472 and 3535</a:t>
            </a:r>
          </a:p>
          <a:p>
            <a:pPr lvl="1" algn="just">
              <a:buFont typeface="Arial" panose="020B0604020202020204" pitchFamily="34" charset="0"/>
              <a:buChar char="–"/>
              <a:defRPr/>
            </a:pPr>
            <a:r>
              <a:rPr lang="en-US" altLang="zh-CN" sz="1600" dirty="0"/>
              <a:t>as specified in doc.: 11-23/1941r0, “LB 276 CR for CIDs 3472 and 3535”.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11-23/1941r0, “LB 276 CR for CIDs 3472 and 3535”.</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60380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3155 </a:t>
            </a:r>
          </a:p>
          <a:p>
            <a:pPr lvl="1" algn="just">
              <a:buFont typeface="Arial" panose="020B0604020202020204" pitchFamily="34" charset="0"/>
              <a:buChar char="–"/>
              <a:defRPr/>
            </a:pPr>
            <a:r>
              <a:rPr lang="en-US" altLang="zh-CN" sz="1600" dirty="0"/>
              <a:t>as specified in doc.: 11-23/2057r1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701936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3297 3296 3062 3334 3063 3207 3320 3322 3537 3299 3302 3304 3343 3010 3354</a:t>
            </a:r>
          </a:p>
          <a:p>
            <a:pPr lvl="1" algn="just">
              <a:buFont typeface="Arial" panose="020B0604020202020204" pitchFamily="34" charset="0"/>
              <a:buChar char="–"/>
              <a:defRPr/>
            </a:pPr>
            <a:r>
              <a:rPr lang="en-US" altLang="zh-CN" sz="1600" dirty="0"/>
              <a:t>as specified in doc.: 11-23/1869r1, “LB276 reporting </a:t>
            </a:r>
            <a:r>
              <a:rPr lang="en-US" altLang="zh-CN" sz="1600" dirty="0" err="1"/>
              <a:t>cid</a:t>
            </a:r>
            <a:r>
              <a:rPr lang="en-US" altLang="zh-CN" sz="1600" dirty="0"/>
              <a:t>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11-23/1869r1, “LB276 reporting </a:t>
            </a:r>
            <a:r>
              <a:rPr lang="en-US" altLang="zh-CN" kern="0" dirty="0" err="1"/>
              <a:t>cid</a:t>
            </a:r>
            <a:r>
              <a:rPr lang="en-US" altLang="zh-CN" kern="0" dirty="0"/>
              <a:t> resolution”.</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8253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3161, 3189 and 3515</a:t>
            </a:r>
          </a:p>
          <a:p>
            <a:pPr lvl="1" algn="just">
              <a:buFont typeface="Arial" panose="020B0604020202020204" pitchFamily="34" charset="0"/>
              <a:buChar char="–"/>
              <a:defRPr/>
            </a:pPr>
            <a:r>
              <a:rPr lang="en-US" altLang="zh-CN" sz="1600" dirty="0"/>
              <a:t>as specified in 11-23/1791r1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11-23/1791r1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14910047"/>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3516 and 3517</a:t>
            </a:r>
          </a:p>
          <a:p>
            <a:pPr lvl="1" algn="just">
              <a:buFont typeface="Arial" panose="020B0604020202020204" pitchFamily="34" charset="0"/>
              <a:buChar char="–"/>
              <a:defRPr/>
            </a:pPr>
            <a:r>
              <a:rPr lang="en-US" altLang="zh-CN" sz="1600" dirty="0"/>
              <a:t>as specified in 11-23/1918r1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11-23/1918r1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684099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478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3199 and 3422</a:t>
            </a:r>
          </a:p>
          <a:p>
            <a:pPr lvl="1" algn="just">
              <a:buFont typeface="Arial" panose="020B0604020202020204" pitchFamily="34" charset="0"/>
              <a:buChar char="–"/>
              <a:defRPr/>
            </a:pPr>
            <a:r>
              <a:rPr lang="en-US" altLang="zh-CN" sz="1600" dirty="0"/>
              <a:t>as specified in 11-23/1946r1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11-23/1946r1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3661625"/>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479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11-23-2095r0 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27Y/  0N/  2A)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b="1" dirty="0">
                <a:solidFill>
                  <a:srgbClr val="000000"/>
                </a:solidFill>
                <a:highlight>
                  <a:srgbClr val="00FF00"/>
                </a:highlight>
                <a:latin typeface="Times New Roman" panose="02020603050405020304" pitchFamily="18" charset="0"/>
                <a:cs typeface="+mn-cs"/>
              </a:rPr>
              <a:t>Motion Passes (27Y,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23/2095r0</a:t>
            </a:r>
          </a:p>
          <a:p>
            <a:pPr marL="628650" lvl="2">
              <a:buFont typeface="微软雅黑" panose="020B0503020204020204" pitchFamily="34" charset="-122"/>
              <a:buChar char="–"/>
              <a:defRPr/>
            </a:pPr>
            <a:r>
              <a:rPr lang="en-US" altLang="zh-CN" kern="0" dirty="0"/>
              <a:t>SP Result:  20Y/4N/9A</a:t>
            </a:r>
            <a:endParaRPr lang="en-US" altLang="zh-CN" sz="1050" b="1" kern="0" dirty="0"/>
          </a:p>
        </p:txBody>
      </p:sp>
    </p:spTree>
    <p:extLst>
      <p:ext uri="{BB962C8B-B14F-4D97-AF65-F5344CB8AC3E}">
        <p14:creationId xmlns:p14="http://schemas.microsoft.com/office/powerpoint/2010/main" val="1857409437"/>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CSD contained in the document referenced below meets IEEE 802 guidelines,</a:t>
            </a:r>
            <a:endParaRPr lang="zh-CN" altLang="zh-CN" sz="2000" dirty="0"/>
          </a:p>
          <a:p>
            <a:r>
              <a:rPr lang="en-US" altLang="zh-CN" dirty="0"/>
              <a:t>Request that the CSD contained in 11-20-0042r6 be posted to the IEEE 802 Executive Committee (EC) agenda for EC approval,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Preliminary Result: (   25Y/  0N/  2A)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b="1" dirty="0">
                <a:solidFill>
                  <a:srgbClr val="000000"/>
                </a:solidFill>
                <a:highlight>
                  <a:srgbClr val="00FF00"/>
                </a:highlight>
                <a:latin typeface="Times New Roman" panose="02020603050405020304" pitchFamily="18" charset="0"/>
                <a:cs typeface="+mn-cs"/>
              </a:rPr>
              <a:t>Motion Passes (25Y, 0N, 2A)</a:t>
            </a:r>
            <a:endParaRPr lang="en-US" altLang="zh-CN" sz="1800" dirty="0">
              <a:solidFill>
                <a:srgbClr val="000000"/>
              </a:solidFill>
              <a:highlight>
                <a:srgbClr val="00FF00"/>
              </a:highlight>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20/0042r6</a:t>
            </a:r>
          </a:p>
        </p:txBody>
      </p:sp>
    </p:spTree>
    <p:extLst>
      <p:ext uri="{BB962C8B-B14F-4D97-AF65-F5344CB8AC3E}">
        <p14:creationId xmlns:p14="http://schemas.microsoft.com/office/powerpoint/2010/main" val="4135612567"/>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06956801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481</a:t>
            </a:r>
            <a:endParaRPr lang="en-US" altLang="en-US" sz="3600" dirty="0"/>
          </a:p>
        </p:txBody>
      </p:sp>
      <p:sp>
        <p:nvSpPr>
          <p:cNvPr id="5" name="Rectangle 3"/>
          <p:cNvSpPr txBox="1">
            <a:spLocks noChangeArrowheads="1"/>
          </p:cNvSpPr>
          <p:nvPr/>
        </p:nvSpPr>
        <p:spPr bwMode="auto">
          <a:xfrm>
            <a:off x="762000" y="15240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3503, 3506 and 3509.</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Rui Du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Alecsander Eitan</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7112725"/>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3349 3350 3351 3352 3367 3538</a:t>
            </a:r>
          </a:p>
          <a:p>
            <a:pPr lvl="1" algn="just">
              <a:buFont typeface="Arial" panose="020B0604020202020204" pitchFamily="34" charset="0"/>
              <a:buChar char="–"/>
              <a:defRPr/>
            </a:pPr>
            <a:r>
              <a:rPr lang="en-US" altLang="zh-CN" sz="1600" dirty="0"/>
              <a:t>as specified in 11-23/1949r2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11-23/1949r2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4902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3298 and 3318</a:t>
            </a:r>
          </a:p>
          <a:p>
            <a:pPr lvl="1" algn="just">
              <a:buFont typeface="Arial" panose="020B0604020202020204" pitchFamily="34" charset="0"/>
              <a:buChar char="–"/>
              <a:defRPr/>
            </a:pPr>
            <a:r>
              <a:rPr lang="en-US" altLang="zh-CN" sz="1600" dirty="0"/>
              <a:t>as specified in 11-23/1989r1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11-23/1989r1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0627971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3195, 3292, 3293, 3294, and 3337</a:t>
            </a:r>
          </a:p>
          <a:p>
            <a:pPr lvl="1" algn="just">
              <a:buFont typeface="Arial" panose="020B0604020202020204" pitchFamily="34" charset="0"/>
              <a:buChar char="–"/>
              <a:defRPr/>
            </a:pPr>
            <a:r>
              <a:rPr lang="en-US" altLang="zh-CN" sz="1600" dirty="0"/>
              <a:t>as specified in doc.: 11-23/1879r4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11-23/1879r4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18027399"/>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3338 </a:t>
            </a:r>
          </a:p>
          <a:p>
            <a:pPr lvl="1" algn="just">
              <a:buFont typeface="Arial" panose="020B0604020202020204" pitchFamily="34" charset="0"/>
              <a:buChar char="–"/>
              <a:defRPr/>
            </a:pPr>
            <a:r>
              <a:rPr lang="en-US" altLang="zh-CN" sz="1600" dirty="0"/>
              <a:t>as specified in doc.: 11-23/2070r1, “LB276 CR for CID 3338”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11-23/2070r1, “LB276 CR for CID 3338”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1083337"/>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3178</a:t>
            </a:r>
          </a:p>
          <a:p>
            <a:pPr lvl="1" algn="just">
              <a:buFont typeface="Arial" panose="020B0604020202020204" pitchFamily="34" charset="0"/>
              <a:buChar char="–"/>
              <a:defRPr/>
            </a:pPr>
            <a:r>
              <a:rPr lang="en-US" altLang="zh-CN" sz="1600" dirty="0"/>
              <a:t>as specified in doc.: 11-23/2096r0, “LB276 CR for CID 3178”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11-23/2096r0, “LB276 CR for CID 3178”</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93169940"/>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3079, 3080, 3086, 3088, 3090, 3098, 3099, 3101, 3102, 3103, 3104, 3106, 3127, 3139, 3140, and 3141</a:t>
            </a:r>
          </a:p>
          <a:p>
            <a:pPr lvl="1" algn="just">
              <a:buFont typeface="Arial" panose="020B0604020202020204" pitchFamily="34" charset="0"/>
              <a:buChar char="–"/>
              <a:defRPr/>
            </a:pPr>
            <a:r>
              <a:rPr lang="en-US" altLang="zh-CN" sz="1600" dirty="0"/>
              <a:t>as specified in doc.: 11-23/2093r2, “LB276 CR on capability of sensing measurement reporting”</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11-23/2093r2, “LB276 CR on capability of sensing measurement reporting”</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18801703"/>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3331, 3332, 3333</a:t>
            </a:r>
          </a:p>
          <a:p>
            <a:pPr lvl="1" algn="just">
              <a:buFont typeface="Arial" panose="020B0604020202020204" pitchFamily="34" charset="0"/>
              <a:buChar char="–"/>
              <a:defRPr/>
            </a:pPr>
            <a:r>
              <a:rPr lang="en-US" altLang="zh-CN" sz="1600" dirty="0"/>
              <a:t>as specified in doc.: 11-23/2008r3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1686482"/>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489</a:t>
            </a:r>
            <a:endParaRPr lang="en-US" altLang="en-US" sz="3600" dirty="0"/>
          </a:p>
        </p:txBody>
      </p:sp>
      <p:sp>
        <p:nvSpPr>
          <p:cNvPr id="5" name="Rectangle 3"/>
          <p:cNvSpPr txBox="1">
            <a:spLocks noChangeArrowheads="1"/>
          </p:cNvSpPr>
          <p:nvPr/>
        </p:nvSpPr>
        <p:spPr bwMode="auto">
          <a:xfrm>
            <a:off x="762000" y="1676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Move to approve “Rejected” resolutions to the CIDs:</a:t>
            </a:r>
            <a:endParaRPr lang="en-US" altLang="zh-CN" sz="1800" b="1" kern="0" dirty="0">
              <a:solidFill>
                <a:srgbClr val="000000"/>
              </a:solidFill>
              <a:latin typeface="Times New Roman" panose="02020603050405020304" pitchFamily="18" charset="0"/>
              <a:cs typeface="+mn-cs"/>
            </a:endParaRPr>
          </a:p>
          <a:p>
            <a:pPr marL="457200" lvl="1" indent="0" algn="just">
              <a:spcBef>
                <a:spcPct val="0"/>
              </a:spcBef>
              <a:buFont typeface="Arial" panose="020B0604020202020204" pitchFamily="34" charset="0"/>
              <a:buChar char="–"/>
              <a:defRPr/>
            </a:pPr>
            <a:r>
              <a:rPr lang="en-US" altLang="zh-CN" sz="1600" dirty="0">
                <a:solidFill>
                  <a:srgbClr val="000000"/>
                </a:solidFill>
                <a:latin typeface="Times New Roman" panose="02020603050405020304" pitchFamily="18" charset="0"/>
                <a:cs typeface="+mn-cs"/>
              </a:rPr>
              <a:t>CID: </a:t>
            </a:r>
            <a:r>
              <a:rPr lang="en-US" altLang="zh-CN" sz="1600" dirty="0"/>
              <a:t>3526 and 3523</a:t>
            </a:r>
            <a:endParaRPr lang="zh-CN" altLang="zh-CN" sz="160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dirty="0">
                <a:solidFill>
                  <a:srgbClr val="000000"/>
                </a:solidFill>
                <a:latin typeface="Times New Roman" panose="02020603050405020304" pitchFamily="18" charset="0"/>
                <a:cs typeface="+mn-cs"/>
              </a:rPr>
              <a:t>With the following rejection reason: “The commenter has withdrawn the comment”.</a:t>
            </a: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Move: Mahmoud Kamel	</a:t>
            </a:r>
            <a:r>
              <a:rPr lang="en-US" altLang="zh-CN" sz="1800" b="1" dirty="0">
                <a:solidFill>
                  <a:srgbClr val="000000"/>
                </a:solidFill>
                <a:latin typeface="Times New Roman" panose="02020603050405020304" pitchFamily="18" charset="0"/>
                <a:cs typeface="+mn-cs"/>
              </a:rPr>
              <a:t>	</a:t>
            </a:r>
            <a:r>
              <a:rPr lang="en-US" altLang="zh-CN" sz="1800" b="1" kern="0" dirty="0">
                <a:solidFill>
                  <a:srgbClr val="000000"/>
                </a:solidFill>
                <a:latin typeface="Times New Roman" panose="02020603050405020304" pitchFamily="18" charset="0"/>
                <a:cs typeface="+mn-cs"/>
              </a:rPr>
              <a:t>Second: Dongguk Lim</a:t>
            </a:r>
          </a:p>
          <a:p>
            <a:pPr marL="342900" lvl="1" indent="-342900" algn="just">
              <a:spcBef>
                <a:spcPct val="0"/>
              </a:spcBef>
              <a:buFont typeface="Arial" panose="020B0604020202020204" pitchFamily="34" charset="0"/>
              <a:buChar char="•"/>
              <a:defRPr/>
            </a:pPr>
            <a:r>
              <a:rPr lang="en-US" altLang="zh-CN" sz="1800" b="1" kern="0" dirty="0">
                <a:solidFill>
                  <a:srgbClr val="000000"/>
                </a:solidFill>
                <a:latin typeface="Times New Roman" panose="02020603050405020304" pitchFamily="18" charset="0"/>
                <a:cs typeface="+mn-cs"/>
              </a:rPr>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a:solidFill>
                <a:srgbClr val="000000"/>
              </a:solidFill>
              <a:latin typeface="Times New Roman" panose="02020603050405020304" pitchFamily="18" charset="0"/>
              <a:cs typeface="+mn-cs"/>
            </a:endParaRPr>
          </a:p>
          <a:p>
            <a:pPr marL="0" lvl="1" indent="0">
              <a:spcBef>
                <a:spcPct val="0"/>
              </a:spcBef>
              <a:buNone/>
              <a:defRPr/>
            </a:pPr>
            <a:r>
              <a:rPr lang="en-US" altLang="zh-CN" sz="1600" kern="0" dirty="0">
                <a:solidFill>
                  <a:srgbClr val="000000"/>
                </a:solidFill>
                <a:latin typeface="Times New Roman" panose="02020603050405020304" pitchFamily="18" charset="0"/>
                <a:cs typeface="+mn-cs"/>
              </a:rPr>
              <a:t>Note</a:t>
            </a:r>
            <a:r>
              <a:rPr lang="zh-CN" altLang="en-US" sz="1600" kern="0" dirty="0">
                <a:solidFill>
                  <a:srgbClr val="000000"/>
                </a:solidFill>
                <a:latin typeface="Times New Roman" panose="02020603050405020304" pitchFamily="18" charset="0"/>
                <a:cs typeface="+mn-cs"/>
              </a:rPr>
              <a:t>：  </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565548674"/>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3355, 3357, 3370, 3410, 3465, and 3466</a:t>
            </a:r>
          </a:p>
          <a:p>
            <a:pPr lvl="1" algn="just">
              <a:buFont typeface="Arial" panose="020B0604020202020204" pitchFamily="34" charset="0"/>
              <a:buChar char="–"/>
              <a:defRPr/>
            </a:pPr>
            <a:r>
              <a:rPr lang="en-US" altLang="zh-CN" sz="1600" dirty="0"/>
              <a:t>as specified in doc.: 11-23/2082r1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Debashis Dash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3528539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3395 and 3303</a:t>
            </a:r>
            <a:endParaRPr lang="en-US" altLang="zh-CN" sz="1600" dirty="0"/>
          </a:p>
          <a:p>
            <a:pPr lvl="1" algn="just">
              <a:buFont typeface="Arial" panose="020B0604020202020204" pitchFamily="34" charset="0"/>
              <a:buChar char="–"/>
              <a:defRPr/>
            </a:pPr>
            <a:r>
              <a:rPr lang="en-US" altLang="zh-CN" sz="1600" dirty="0"/>
              <a:t>as specified in doc.: 11-23/1826r1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Mahmoud Kamel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86770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3415, 3137, 3260, 3075, and 3188</a:t>
            </a:r>
          </a:p>
          <a:p>
            <a:pPr lvl="1" algn="just">
              <a:buFont typeface="Arial" panose="020B0604020202020204" pitchFamily="34" charset="0"/>
              <a:buChar char="–"/>
              <a:defRPr/>
            </a:pPr>
            <a:r>
              <a:rPr lang="en-US" altLang="zh-CN" sz="1600" dirty="0"/>
              <a:t>as specified in doc.: 11-23/2101r1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solidFill>
                  <a:srgbClr val="000000"/>
                </a:solidFill>
                <a:latin typeface="Times New Roman" panose="02020603050405020304" pitchFamily="18" charset="0"/>
              </a:rPr>
              <a:t>Narengerile </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11-23/2101r1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5850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12</a:t>
            </a:r>
            <a:r>
              <a:rPr lang="en-US" altLang="zh-CN" sz="2000" dirty="0"/>
              <a:t>,</a:t>
            </a:r>
          </a:p>
          <a:p>
            <a:pPr marL="354013" indent="0" algn="just">
              <a:buNone/>
            </a:pPr>
            <a:r>
              <a:rPr lang="en-US" altLang="zh-CN" sz="2000" dirty="0">
                <a:hlinkClick r:id="rId3"/>
              </a:rPr>
              <a:t>https://mentor.ieee.org/802.11/dcn/23/11-23-1394-12-00bf-lb276-comments-and-approved-resolutions.xlsx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30 day Working Group Recirculation Ballot asking the question “Should P802.11bf D3.0 be forwarded to SA Ballot?”</a:t>
            </a:r>
          </a:p>
          <a:p>
            <a:endParaRPr lang="zh-CN" altLang="zh-CN" sz="2000" dirty="0"/>
          </a:p>
          <a:p>
            <a:pPr lvl="0"/>
            <a:r>
              <a:rPr lang="en-GB" altLang="zh-CN" sz="2000" dirty="0"/>
              <a:t>Moved: Alecsander Eitan,  Seconded: Rui Du</a:t>
            </a:r>
          </a:p>
          <a:p>
            <a:r>
              <a:rPr lang="en-US" altLang="zh-CN" sz="2000" kern="0" dirty="0"/>
              <a:t>Preliminary Result: ( 17Y/ 0N/ 1A)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 </a:t>
            </a:r>
            <a:r>
              <a:rPr lang="en-US" altLang="zh-CN" sz="1800" b="1" dirty="0">
                <a:solidFill>
                  <a:srgbClr val="000000"/>
                </a:solidFill>
                <a:highlight>
                  <a:srgbClr val="00FF00"/>
                </a:highlight>
                <a:latin typeface="Times New Roman" panose="02020603050405020304" pitchFamily="18" charset="0"/>
              </a:rPr>
              <a:t>Motion Passes (17Y, 0N, 1A)</a:t>
            </a:r>
            <a:endParaRPr lang="en-US" altLang="zh-CN" sz="1800" dirty="0">
              <a:solidFill>
                <a:srgbClr val="000000"/>
              </a:solidFill>
              <a:highlight>
                <a:srgbClr val="00FF00"/>
              </a:highlight>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68252335"/>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Jan 18    (Thursday AM 2), 10:30-12:30 Panama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224861852"/>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4197, 4250, and 4299</a:t>
            </a:r>
          </a:p>
          <a:p>
            <a:pPr lvl="1" algn="just">
              <a:buFont typeface="Arial" panose="020B0604020202020204" pitchFamily="34" charset="0"/>
              <a:buChar char="–"/>
              <a:defRPr/>
            </a:pPr>
            <a:r>
              <a:rPr lang="en-US" altLang="zh-CN" sz="1600" dirty="0"/>
              <a:t>as specified in doc.: 11-24/0111r2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11-24/0111r2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55657210"/>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4032 4033 4039 4084 4179 4287 4288 4301 4304 </a:t>
            </a:r>
          </a:p>
          <a:p>
            <a:pPr lvl="1" algn="just">
              <a:buFont typeface="Arial" panose="020B0604020202020204" pitchFamily="34" charset="0"/>
              <a:buChar char="–"/>
              <a:defRPr/>
            </a:pPr>
            <a:r>
              <a:rPr lang="en-US" altLang="zh-CN" sz="1600" dirty="0"/>
              <a:t>as specified in doc.: 11-24/0109r2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11-24/0109r2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2877154"/>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4082, 4178, 4181, and 4185</a:t>
            </a:r>
          </a:p>
          <a:p>
            <a:pPr lvl="1" algn="just">
              <a:buFont typeface="Arial" panose="020B0604020202020204" pitchFamily="34" charset="0"/>
              <a:buChar char="–"/>
              <a:defRPr/>
            </a:pPr>
            <a:r>
              <a:rPr lang="en-US" altLang="zh-CN" sz="1600" dirty="0"/>
              <a:t>as specified in doc.: 11-24/0121r1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413271"/>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4004, 4102, 4144, 4145, 4242</a:t>
            </a:r>
          </a:p>
          <a:p>
            <a:pPr lvl="1" algn="just">
              <a:buFont typeface="Arial" panose="020B0604020202020204" pitchFamily="34" charset="0"/>
              <a:buChar char="–"/>
              <a:defRPr/>
            </a:pPr>
            <a:r>
              <a:rPr lang="en-US" altLang="zh-CN" sz="1600" dirty="0"/>
              <a:t>as specified in doc.: 11-24/0104r1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Julia Feng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11-24/0104r1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8377646"/>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4014, 4015, 4017, 4045, 4046, 4073, 4074, 4085, 4251, 4284, 4292</a:t>
            </a:r>
            <a:endParaRPr lang="en-US" altLang="zh-CN" sz="1600" dirty="0"/>
          </a:p>
          <a:p>
            <a:pPr lvl="1" algn="just">
              <a:buFont typeface="Arial" panose="020B0604020202020204" pitchFamily="34" charset="0"/>
              <a:buChar char="–"/>
              <a:defRPr/>
            </a:pPr>
            <a:r>
              <a:rPr lang="en-US" altLang="zh-CN" sz="1600" dirty="0"/>
              <a:t>as specified in doc.: 11-24/0153r4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11-24/0153r4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03562332"/>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4151, 4008, 4049, 4051, 4262</a:t>
            </a:r>
            <a:endParaRPr lang="zh-CN" altLang="zh-CN" sz="1600" dirty="0"/>
          </a:p>
          <a:p>
            <a:pPr lvl="1" algn="just">
              <a:buFont typeface="Arial" panose="020B0604020202020204" pitchFamily="34" charset="0"/>
              <a:buChar char="–"/>
              <a:defRPr/>
            </a:pPr>
            <a:r>
              <a:rPr lang="en-US" altLang="zh-CN" sz="1600" dirty="0"/>
              <a:t>as specified in doc.: 11-24/0115r1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3502084"/>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499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4020, 4083, 4243, 4244, 4245, 4247, 4249, 4253, 4256, and 4257</a:t>
            </a:r>
            <a:endParaRPr lang="zh-CN" altLang="zh-CN" sz="1600" dirty="0"/>
          </a:p>
          <a:p>
            <a:pPr lvl="1" algn="just">
              <a:buFont typeface="Arial" panose="020B0604020202020204" pitchFamily="34" charset="0"/>
              <a:buChar char="–"/>
              <a:defRPr/>
            </a:pPr>
            <a:r>
              <a:rPr lang="en-US" altLang="zh-CN" sz="1600" dirty="0"/>
              <a:t>as specified in doc.: 11-24/0169r0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11-24/0169r0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52618131"/>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4034, 4035, 4036, 4180,  and 4278</a:t>
            </a:r>
            <a:endParaRPr lang="en-US" altLang="zh-CN" sz="1600" dirty="0"/>
          </a:p>
          <a:p>
            <a:pPr lvl="1" algn="just">
              <a:buFont typeface="Arial" panose="020B0604020202020204" pitchFamily="34" charset="0"/>
              <a:buChar char="–"/>
              <a:defRPr/>
            </a:pPr>
            <a:r>
              <a:rPr lang="en-US" altLang="zh-CN" sz="1600" dirty="0"/>
              <a:t>as specified in doc.: 11-24/0170r1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291659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4259 and 4261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245956354"/>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Feb 	  27	(Tuesday)	9</a:t>
            </a:r>
            <a:r>
              <a:rPr lang="zh-CN" altLang="en-US" sz="2800" dirty="0">
                <a:cs typeface="Times New Roman" panose="02020603050405020304" pitchFamily="18" charset="0"/>
              </a:rPr>
              <a:t>：</a:t>
            </a:r>
            <a:r>
              <a:rPr lang="en-US" altLang="zh-CN" sz="2800" dirty="0">
                <a:cs typeface="Times New Roman" panose="02020603050405020304" pitchFamily="18" charset="0"/>
              </a:rPr>
              <a:t>00 - 11:00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528995851"/>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4013, 4055, 4160, 4174, 4211, 4306</a:t>
            </a:r>
          </a:p>
          <a:p>
            <a:pPr lvl="1" algn="just">
              <a:buFont typeface="Arial" panose="020B0604020202020204" pitchFamily="34" charset="0"/>
              <a:buChar char="–"/>
              <a:defRPr/>
            </a:pPr>
            <a:r>
              <a:rPr lang="en-US" altLang="zh-CN" sz="1600" dirty="0"/>
              <a:t>as specified in doc.: 11-24/0193r1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XIANDONG DONG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11-24/0193r1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8292192"/>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4175, 4176, 4184</a:t>
            </a:r>
          </a:p>
          <a:p>
            <a:pPr lvl="1" algn="just">
              <a:buFont typeface="Arial" panose="020B0604020202020204" pitchFamily="34" charset="0"/>
              <a:buChar char="–"/>
              <a:defRPr/>
            </a:pPr>
            <a:r>
              <a:rPr lang="en-US" altLang="zh-CN" sz="1600" dirty="0"/>
              <a:t>as specified in doc.: 11-24/0196r1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11-24/0196r1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65989705"/>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4099 </a:t>
            </a:r>
          </a:p>
          <a:p>
            <a:pPr lvl="1" algn="just">
              <a:buFont typeface="Arial" panose="020B0604020202020204" pitchFamily="34" charset="0"/>
              <a:buChar char="–"/>
              <a:defRPr/>
            </a:pPr>
            <a:r>
              <a:rPr lang="en-US" altLang="zh-CN" sz="1600" dirty="0"/>
              <a:t>as specified in doc.: 11-24/0203r0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XIANDONG DONG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21628682"/>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4006   4052  4054</a:t>
            </a:r>
          </a:p>
          <a:p>
            <a:pPr lvl="1" algn="just">
              <a:buFont typeface="Arial" panose="020B0604020202020204" pitchFamily="34" charset="0"/>
              <a:buChar char="–"/>
              <a:defRPr/>
            </a:pPr>
            <a:r>
              <a:rPr lang="en-US" altLang="zh-CN" sz="1600" dirty="0"/>
              <a:t>as specified in doc.: 11-24/0192r1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11-24/0192r1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50385369"/>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4086 4307 4007 4009 4053</a:t>
            </a:r>
          </a:p>
          <a:p>
            <a:pPr lvl="1" algn="just">
              <a:buFont typeface="Arial" panose="020B0604020202020204" pitchFamily="34" charset="0"/>
              <a:buChar char="–"/>
              <a:defRPr/>
            </a:pPr>
            <a:r>
              <a:rPr lang="en-US" altLang="zh-CN" sz="1600" dirty="0"/>
              <a:t>as specified in doc.: 11-24/0217r1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11-24/0217r1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3745388"/>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4091, 4148, 4193, 4092, 4149, 4150, 4194, 4093, 4152, 4153, 4203, 4094, 4154, 4155, 4156, 4157, 4158, 4201, 4248, 4095, 4162 and 4163</a:t>
            </a:r>
          </a:p>
          <a:p>
            <a:pPr lvl="1" algn="just">
              <a:buFont typeface="Arial" panose="020B0604020202020204" pitchFamily="34" charset="0"/>
              <a:buChar char="–"/>
              <a:defRPr/>
            </a:pPr>
            <a:r>
              <a:rPr lang="en-US" altLang="zh-CN" sz="1600" dirty="0"/>
              <a:t>as specified in doc.: 11-24/0195r3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11-24/0195r3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367466"/>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4087, 4088, 4136, 4209, 4210, 4200, 4096, 4097, 4171, 4172, 4199, 4207, 4208, 4289, 4098, 4202 and 4264 </a:t>
            </a:r>
          </a:p>
          <a:p>
            <a:pPr lvl="1" algn="just">
              <a:buFont typeface="Arial" panose="020B0604020202020204" pitchFamily="34" charset="0"/>
              <a:buChar char="–"/>
              <a:defRPr/>
            </a:pPr>
            <a:r>
              <a:rPr lang="en-US" altLang="zh-CN" sz="1600" dirty="0"/>
              <a:t>as specified in doc.: 11-24/0137r3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11-24/0137r3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9214683"/>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509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4118, 4119, 4127, 4128 and 4129</a:t>
            </a:r>
          </a:p>
          <a:p>
            <a:pPr lvl="1" algn="just">
              <a:buFont typeface="Arial" panose="020B0604020202020204" pitchFamily="34" charset="0"/>
              <a:buChar char="–"/>
              <a:defRPr/>
            </a:pPr>
            <a:r>
              <a:rPr lang="en-US" altLang="zh-CN" sz="1600" dirty="0"/>
              <a:t>as specified in doc.: 11-24/0190r0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81503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4117 </a:t>
            </a:r>
          </a:p>
          <a:p>
            <a:pPr lvl="1" algn="just">
              <a:buFont typeface="Arial" panose="020B0604020202020204" pitchFamily="34" charset="0"/>
              <a:buChar char="–"/>
              <a:defRPr/>
            </a:pPr>
            <a:r>
              <a:rPr lang="en-US" altLang="zh-CN" sz="1600" dirty="0"/>
              <a:t>as specified in doc.: 11-24/0191r0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11-24/0191r0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83188724"/>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4048 4050 4056</a:t>
            </a:r>
          </a:p>
          <a:p>
            <a:pPr lvl="1" algn="just">
              <a:buFont typeface="Arial" panose="020B0604020202020204" pitchFamily="34" charset="0"/>
              <a:buChar char="–"/>
              <a:defRPr/>
            </a:pPr>
            <a:r>
              <a:rPr lang="en-US" altLang="zh-CN" sz="1600" dirty="0"/>
              <a:t>as specified in doc.: 11-24/0210r2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11-24/0210r2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7683037"/>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4068, 4080, 4291, 4177, 4037 </a:t>
            </a:r>
          </a:p>
          <a:p>
            <a:pPr lvl="1" algn="just">
              <a:buFont typeface="Arial" panose="020B0604020202020204" pitchFamily="34" charset="0"/>
              <a:buChar char="–"/>
              <a:defRPr/>
            </a:pPr>
            <a:r>
              <a:rPr lang="en-US" altLang="zh-CN" sz="1600" dirty="0"/>
              <a:t>as specified in doc.: 11-24/0202r2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11-24/0202r2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1345692"/>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4090 and 4212</a:t>
            </a:r>
          </a:p>
          <a:p>
            <a:pPr lvl="1" algn="just">
              <a:buFont typeface="Arial" panose="020B0604020202020204" pitchFamily="34" charset="0"/>
              <a:buChar char="–"/>
              <a:defRPr/>
            </a:pPr>
            <a:r>
              <a:rPr lang="en-US" altLang="zh-CN" sz="1600" dirty="0"/>
              <a:t>as specified in doc.: 11-24/0194r1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11-24/0194r1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0159059"/>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4067, 4066, 4078, 4065</a:t>
            </a:r>
          </a:p>
          <a:p>
            <a:pPr lvl="1" algn="just">
              <a:buFont typeface="Arial" panose="020B0604020202020204" pitchFamily="34" charset="0"/>
              <a:buChar char="–"/>
              <a:defRPr/>
            </a:pPr>
            <a:r>
              <a:rPr lang="en-US" altLang="zh-CN" sz="1600" dirty="0"/>
              <a:t>as specified in doc.: 11-24/0245r1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11-24/0245r1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20965123"/>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endParaRPr lang="en-US" altLang="zh-CN" kern="0" dirty="0"/>
          </a:p>
          <a:p>
            <a:pPr marL="628650" lvl="2">
              <a:buFont typeface="微软雅黑" panose="020B0503020204020204" pitchFamily="34" charset="-122"/>
              <a:buChar char="–"/>
              <a:defRPr/>
            </a:pPr>
            <a:r>
              <a:rPr lang="en-US" altLang="zh-CN" kern="0" dirty="0"/>
              <a:t>SP Result:</a:t>
            </a:r>
            <a:endParaRPr lang="en-US" altLang="zh-CN" sz="1050" b="1" kern="0" dirty="0"/>
          </a:p>
        </p:txBody>
      </p:sp>
    </p:spTree>
    <p:extLst>
      <p:ext uri="{BB962C8B-B14F-4D97-AF65-F5344CB8AC3E}">
        <p14:creationId xmlns:p14="http://schemas.microsoft.com/office/powerpoint/2010/main" val="1258990633"/>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24/0333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24/0333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a:t>Move: Chaoming </a:t>
            </a:r>
            <a:r>
              <a:rPr lang="en-US" altLang="zh-CN" sz="1800" b="1" kern="0" dirty="0"/>
              <a:t>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46947307"/>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r>
              <a:rPr lang="en-US" altLang="zh-CN" sz="1600" dirty="0">
                <a:highlight>
                  <a:srgbClr val="00FF00"/>
                </a:highlight>
              </a:rPr>
              <a:t>Motion Passes</a:t>
            </a:r>
            <a:r>
              <a:rPr lang="en-GB" altLang="zh-CN" sz="1600" dirty="0"/>
              <a:t> ( y- n- a)</a:t>
            </a:r>
            <a:endParaRPr lang="en-US" altLang="zh-CN" sz="11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111374</TotalTime>
  <Words>19906</Words>
  <Application>Microsoft Office PowerPoint</Application>
  <PresentationFormat>宽屏</PresentationFormat>
  <Paragraphs>3468</Paragraphs>
  <Slides>285</Slides>
  <Notes>285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285</vt:i4>
      </vt:variant>
    </vt:vector>
  </HeadingPairs>
  <TitlesOfParts>
    <vt:vector size="292" baseType="lpstr">
      <vt:lpstr>MS PGothic</vt:lpstr>
      <vt:lpstr>宋体</vt:lpstr>
      <vt:lpstr>微软雅黑</vt:lpstr>
      <vt:lpstr>Arial</vt:lpstr>
      <vt:lpstr>Calibri</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473</cp:revision>
  <cp:lastPrinted>2014-11-04T15:04:57Z</cp:lastPrinted>
  <dcterms:created xsi:type="dcterms:W3CDTF">2007-04-17T18:10:23Z</dcterms:created>
  <dcterms:modified xsi:type="dcterms:W3CDTF">2024-02-29T10:09:53Z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(3)kr7+Sl7G79zFyGL5vUBK5NfhtzeRzDhB5FAZrcNWlSbDXeZ6PWe9drRnerX57uuTjSNQF1QC
ArUpRn6LyZFqlRwl0gzcKU9vyd0IGN6aLjy9I8EeNTkEzVuWm8ZViZgqDOjWwf37J8VqheoB
LBpOTSPMOkG8GLhXmbmLGSv7piHE9rmHSnEZZjLryhuYrBlH9HDp0sxauhrEAMa83I8bqaoS
2/7nXM+1c5qJmRnVe3</vt:lpwstr>
  </property>
  <property fmtid="{D5CDD505-2E9C-101B-9397-08002B2CF9AE}" pid="27" name="_2015_ms_pID_7253431">
    <vt:lpwstr>LqCl+G3EcfkMpRn010d6HCWsjkUc6p1t2DBkhroaqBwMruGuQg7kuk
gdrNixKlOdT1sTYs/RS6VUqplkqBbU/SEZUBZTtuzBUGwTVNMzWW89xBOKyqWJxxpcVu9jgS
bIDlkwK2KFUU3liiNd4/DxslWTpvutsAehKjeJWSq5ubjuqPMrIszB64yt6ImABUw7muqMHy
D3//wBlKAepoXw9p0/lgy9X/kml8HSmnvrVV</vt:lpwstr>
  </property>
  <property fmtid="{D5CDD505-2E9C-101B-9397-08002B2CF9AE}" pid="28" name="_2015_ms_pID_7253432">
    <vt:lpwstr>t8nXVL+WCBCqFnnXV93gAFs=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