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comments/comment1.xml" ContentType="application/vnd.openxmlformats-officedocument.presentationml.comments+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ppt/notesSlides/notesSlide256.xml" ContentType="application/vnd.openxmlformats-officedocument.presentationml.notesSlide+xml"/>
  <Override PartName="/ppt/notesSlides/notesSlide257.xml" ContentType="application/vnd.openxmlformats-officedocument.presentationml.notesSlide+xml"/>
  <Override PartName="/ppt/notesSlides/notesSlide258.xml" ContentType="application/vnd.openxmlformats-officedocument.presentationml.notesSlide+xml"/>
  <Override PartName="/ppt/notesSlides/notesSlide259.xml" ContentType="application/vnd.openxmlformats-officedocument.presentationml.notesSlide+xml"/>
  <Override PartName="/ppt/notesSlides/notesSlide260.xml" ContentType="application/vnd.openxmlformats-officedocument.presentationml.notesSlide+xml"/>
  <Override PartName="/ppt/notesSlides/notesSlide261.xml" ContentType="application/vnd.openxmlformats-officedocument.presentationml.notesSlide+xml"/>
  <Override PartName="/ppt/notesSlides/notesSlide262.xml" ContentType="application/vnd.openxmlformats-officedocument.presentationml.notesSlide+xml"/>
  <Override PartName="/ppt/notesSlides/notesSlide263.xml" ContentType="application/vnd.openxmlformats-officedocument.presentationml.notesSlide+xml"/>
  <Override PartName="/ppt/notesSlides/notesSlide264.xml" ContentType="application/vnd.openxmlformats-officedocument.presentationml.notesSlide+xml"/>
  <Override PartName="/ppt/notesSlides/notesSlide265.xml" ContentType="application/vnd.openxmlformats-officedocument.presentationml.notesSlide+xml"/>
  <Override PartName="/ppt/notesSlides/notesSlide266.xml" ContentType="application/vnd.openxmlformats-officedocument.presentationml.notesSlide+xml"/>
  <Override PartName="/ppt/notesSlides/notesSlide267.xml" ContentType="application/vnd.openxmlformats-officedocument.presentationml.notesSlide+xml"/>
  <Override PartName="/ppt/notesSlides/notesSlide268.xml" ContentType="application/vnd.openxmlformats-officedocument.presentationml.notesSlide+xml"/>
  <Override PartName="/ppt/notesSlides/notesSlide269.xml" ContentType="application/vnd.openxmlformats-officedocument.presentationml.notesSlide+xml"/>
  <Override PartName="/ppt/notesSlides/notesSlide270.xml" ContentType="application/vnd.openxmlformats-officedocument.presentationml.notesSlide+xml"/>
  <Override PartName="/ppt/notesSlides/notesSlide271.xml" ContentType="application/vnd.openxmlformats-officedocument.presentationml.notesSlide+xml"/>
  <Override PartName="/ppt/notesSlides/notesSlide272.xml" ContentType="application/vnd.openxmlformats-officedocument.presentationml.notesSlide+xml"/>
  <Override PartName="/ppt/notesSlides/notesSlide273.xml" ContentType="application/vnd.openxmlformats-officedocument.presentationml.notesSlide+xml"/>
  <Override PartName="/ppt/notesSlides/notesSlide274.xml" ContentType="application/vnd.openxmlformats-officedocument.presentationml.notesSlide+xml"/>
  <Override PartName="/ppt/notesSlides/notesSlide275.xml" ContentType="application/vnd.openxmlformats-officedocument.presentationml.notesSlide+xml"/>
  <Override PartName="/ppt/notesSlides/notesSlide276.xml" ContentType="application/vnd.openxmlformats-officedocument.presentationml.notesSlide+xml"/>
  <Override PartName="/ppt/notesSlides/notesSlide277.xml" ContentType="application/vnd.openxmlformats-officedocument.presentationml.notesSlide+xml"/>
  <Override PartName="/ppt/notesSlides/notesSlide278.xml" ContentType="application/vnd.openxmlformats-officedocument.presentationml.notesSlide+xml"/>
  <Override PartName="/ppt/notesSlides/notesSlide279.xml" ContentType="application/vnd.openxmlformats-officedocument.presentationml.notesSlide+xml"/>
  <Override PartName="/ppt/notesSlides/notesSlide2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2"/>
  </p:notesMasterIdLst>
  <p:handoutMasterIdLst>
    <p:handoutMasterId r:id="rId283"/>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33" r:id="rId204"/>
    <p:sldId id="1034" r:id="rId205"/>
    <p:sldId id="1035" r:id="rId206"/>
    <p:sldId id="1036" r:id="rId207"/>
    <p:sldId id="1037" r:id="rId208"/>
    <p:sldId id="1038" r:id="rId209"/>
    <p:sldId id="1039" r:id="rId210"/>
    <p:sldId id="1040" r:id="rId211"/>
    <p:sldId id="1041" r:id="rId212"/>
    <p:sldId id="1042" r:id="rId213"/>
    <p:sldId id="1043" r:id="rId214"/>
    <p:sldId id="1044" r:id="rId215"/>
    <p:sldId id="1045" r:id="rId216"/>
    <p:sldId id="1046" r:id="rId217"/>
    <p:sldId id="1047" r:id="rId218"/>
    <p:sldId id="1048" r:id="rId219"/>
    <p:sldId id="1049" r:id="rId220"/>
    <p:sldId id="1014" r:id="rId221"/>
    <p:sldId id="1066" r:id="rId222"/>
    <p:sldId id="1067" r:id="rId223"/>
    <p:sldId id="1068" r:id="rId224"/>
    <p:sldId id="1069" r:id="rId225"/>
    <p:sldId id="1070" r:id="rId226"/>
    <p:sldId id="1071" r:id="rId227"/>
    <p:sldId id="1072" r:id="rId228"/>
    <p:sldId id="1073" r:id="rId229"/>
    <p:sldId id="1074" r:id="rId230"/>
    <p:sldId id="1075" r:id="rId231"/>
    <p:sldId id="1076" r:id="rId232"/>
    <p:sldId id="1077" r:id="rId233"/>
    <p:sldId id="1078" r:id="rId234"/>
    <p:sldId id="1079" r:id="rId235"/>
    <p:sldId id="1080" r:id="rId236"/>
    <p:sldId id="1081" r:id="rId237"/>
    <p:sldId id="1082" r:id="rId238"/>
    <p:sldId id="1083" r:id="rId239"/>
    <p:sldId id="1084" r:id="rId240"/>
    <p:sldId id="1085" r:id="rId241"/>
    <p:sldId id="1086" r:id="rId242"/>
    <p:sldId id="1087" r:id="rId243"/>
    <p:sldId id="1088" r:id="rId244"/>
    <p:sldId id="1089" r:id="rId245"/>
    <p:sldId id="1090" r:id="rId246"/>
    <p:sldId id="1091" r:id="rId247"/>
    <p:sldId id="1092" r:id="rId248"/>
    <p:sldId id="1093" r:id="rId249"/>
    <p:sldId id="1094" r:id="rId250"/>
    <p:sldId id="1095" r:id="rId251"/>
    <p:sldId id="1096" r:id="rId252"/>
    <p:sldId id="1097" r:id="rId253"/>
    <p:sldId id="1098" r:id="rId254"/>
    <p:sldId id="1099" r:id="rId255"/>
    <p:sldId id="1100" r:id="rId256"/>
    <p:sldId id="1101" r:id="rId257"/>
    <p:sldId id="1102" r:id="rId258"/>
    <p:sldId id="1103" r:id="rId259"/>
    <p:sldId id="1104" r:id="rId260"/>
    <p:sldId id="1105" r:id="rId261"/>
    <p:sldId id="1106" r:id="rId262"/>
    <p:sldId id="1107" r:id="rId263"/>
    <p:sldId id="1108" r:id="rId264"/>
    <p:sldId id="1109" r:id="rId265"/>
    <p:sldId id="1111" r:id="rId266"/>
    <p:sldId id="1112" r:id="rId267"/>
    <p:sldId id="1113" r:id="rId268"/>
    <p:sldId id="1114" r:id="rId269"/>
    <p:sldId id="1110" r:id="rId270"/>
    <p:sldId id="1115" r:id="rId271"/>
    <p:sldId id="1116" r:id="rId272"/>
    <p:sldId id="1117" r:id="rId273"/>
    <p:sldId id="1118" r:id="rId274"/>
    <p:sldId id="1119" r:id="rId275"/>
    <p:sldId id="708" r:id="rId276"/>
    <p:sldId id="1120" r:id="rId277"/>
    <p:sldId id="963" r:id="rId278"/>
    <p:sldId id="561" r:id="rId279"/>
    <p:sldId id="698" r:id="rId280"/>
    <p:sldId id="705" r:id="rId28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99" d="100"/>
          <a:sy n="99" d="100"/>
        </p:scale>
        <p:origin x="276" y="9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notesMaster" Target="notesMasters/notesMaster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handoutMaster" Target="handoutMasters/handoutMaster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commentAuthors" Target="commentAuthor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viewProps" Target="viewProp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tableStyles" Target="tableStyle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56.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257.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258.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259.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0.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261.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262.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263.xml.rels><?xml version="1.0" encoding="UTF-8" standalone="yes"?>
<Relationships xmlns="http://schemas.openxmlformats.org/package/2006/relationships"><Relationship Id="rId2" Type="http://schemas.openxmlformats.org/officeDocument/2006/relationships/slide" Target="../slides/slide263.xml"/><Relationship Id="rId1" Type="http://schemas.openxmlformats.org/officeDocument/2006/relationships/notesMaster" Target="../notesMasters/notesMaster1.xml"/></Relationships>
</file>

<file path=ppt/notesSlides/_rels/notesSlide264.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265.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266.xml.rels><?xml version="1.0" encoding="UTF-8" standalone="yes"?>
<Relationships xmlns="http://schemas.openxmlformats.org/package/2006/relationships"><Relationship Id="rId2" Type="http://schemas.openxmlformats.org/officeDocument/2006/relationships/slide" Target="../slides/slide266.xml"/><Relationship Id="rId1" Type="http://schemas.openxmlformats.org/officeDocument/2006/relationships/notesMaster" Target="../notesMasters/notesMaster1.xml"/></Relationships>
</file>

<file path=ppt/notesSlides/_rels/notesSlide267.xml.rels><?xml version="1.0" encoding="UTF-8" standalone="yes"?>
<Relationships xmlns="http://schemas.openxmlformats.org/package/2006/relationships"><Relationship Id="rId2" Type="http://schemas.openxmlformats.org/officeDocument/2006/relationships/slide" Target="../slides/slide267.xml"/><Relationship Id="rId1" Type="http://schemas.openxmlformats.org/officeDocument/2006/relationships/notesMaster" Target="../notesMasters/notesMaster1.xml"/></Relationships>
</file>

<file path=ppt/notesSlides/_rels/notesSlide268.xml.rels><?xml version="1.0" encoding="UTF-8" standalone="yes"?>
<Relationships xmlns="http://schemas.openxmlformats.org/package/2006/relationships"><Relationship Id="rId2" Type="http://schemas.openxmlformats.org/officeDocument/2006/relationships/slide" Target="../slides/slide268.xml"/><Relationship Id="rId1" Type="http://schemas.openxmlformats.org/officeDocument/2006/relationships/notesMaster" Target="../notesMasters/notesMaster1.xml"/></Relationships>
</file>

<file path=ppt/notesSlides/_rels/notesSlide269.xml.rels><?xml version="1.0" encoding="UTF-8" standalone="yes"?>
<Relationships xmlns="http://schemas.openxmlformats.org/package/2006/relationships"><Relationship Id="rId2" Type="http://schemas.openxmlformats.org/officeDocument/2006/relationships/slide" Target="../slides/slide26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0.xml.rels><?xml version="1.0" encoding="UTF-8" standalone="yes"?>
<Relationships xmlns="http://schemas.openxmlformats.org/package/2006/relationships"><Relationship Id="rId2" Type="http://schemas.openxmlformats.org/officeDocument/2006/relationships/slide" Target="../slides/slide270.xml"/><Relationship Id="rId1" Type="http://schemas.openxmlformats.org/officeDocument/2006/relationships/notesMaster" Target="../notesMasters/notesMaster1.xml"/></Relationships>
</file>

<file path=ppt/notesSlides/_rels/notesSlide271.xml.rels><?xml version="1.0" encoding="UTF-8" standalone="yes"?>
<Relationships xmlns="http://schemas.openxmlformats.org/package/2006/relationships"><Relationship Id="rId2" Type="http://schemas.openxmlformats.org/officeDocument/2006/relationships/slide" Target="../slides/slide271.xml"/><Relationship Id="rId1" Type="http://schemas.openxmlformats.org/officeDocument/2006/relationships/notesMaster" Target="../notesMasters/notesMaster1.xml"/></Relationships>
</file>

<file path=ppt/notesSlides/_rels/notesSlide272.xml.rels><?xml version="1.0" encoding="UTF-8" standalone="yes"?>
<Relationships xmlns="http://schemas.openxmlformats.org/package/2006/relationships"><Relationship Id="rId2" Type="http://schemas.openxmlformats.org/officeDocument/2006/relationships/slide" Target="../slides/slide272.xml"/><Relationship Id="rId1" Type="http://schemas.openxmlformats.org/officeDocument/2006/relationships/notesMaster" Target="../notesMasters/notesMaster1.xml"/></Relationships>
</file>

<file path=ppt/notesSlides/_rels/notesSlide273.xml.rels><?xml version="1.0" encoding="UTF-8" standalone="yes"?>
<Relationships xmlns="http://schemas.openxmlformats.org/package/2006/relationships"><Relationship Id="rId2" Type="http://schemas.openxmlformats.org/officeDocument/2006/relationships/slide" Target="../slides/slide273.xml"/><Relationship Id="rId1" Type="http://schemas.openxmlformats.org/officeDocument/2006/relationships/notesMaster" Target="../notesMasters/notesMaster1.xml"/></Relationships>
</file>

<file path=ppt/notesSlides/_rels/notesSlide274.xml.rels><?xml version="1.0" encoding="UTF-8" standalone="yes"?>
<Relationships xmlns="http://schemas.openxmlformats.org/package/2006/relationships"><Relationship Id="rId2" Type="http://schemas.openxmlformats.org/officeDocument/2006/relationships/slide" Target="../slides/slide274.xml"/><Relationship Id="rId1" Type="http://schemas.openxmlformats.org/officeDocument/2006/relationships/notesMaster" Target="../notesMasters/notesMaster1.xml"/></Relationships>
</file>

<file path=ppt/notesSlides/_rels/notesSlide275.xml.rels><?xml version="1.0" encoding="UTF-8" standalone="yes"?>
<Relationships xmlns="http://schemas.openxmlformats.org/package/2006/relationships"><Relationship Id="rId2" Type="http://schemas.openxmlformats.org/officeDocument/2006/relationships/slide" Target="../slides/slide275.xml"/><Relationship Id="rId1" Type="http://schemas.openxmlformats.org/officeDocument/2006/relationships/notesMaster" Target="../notesMasters/notesMaster1.xml"/></Relationships>
</file>

<file path=ppt/notesSlides/_rels/notesSlide276.xml.rels><?xml version="1.0" encoding="UTF-8" standalone="yes"?>
<Relationships xmlns="http://schemas.openxmlformats.org/package/2006/relationships"><Relationship Id="rId2" Type="http://schemas.openxmlformats.org/officeDocument/2006/relationships/slide" Target="../slides/slide276.xml"/><Relationship Id="rId1" Type="http://schemas.openxmlformats.org/officeDocument/2006/relationships/notesMaster" Target="../notesMasters/notesMaster1.xml"/></Relationships>
</file>

<file path=ppt/notesSlides/_rels/notesSlide277.xml.rels><?xml version="1.0" encoding="UTF-8" standalone="yes"?>
<Relationships xmlns="http://schemas.openxmlformats.org/package/2006/relationships"><Relationship Id="rId2" Type="http://schemas.openxmlformats.org/officeDocument/2006/relationships/slide" Target="../slides/slide277.xml"/><Relationship Id="rId1" Type="http://schemas.openxmlformats.org/officeDocument/2006/relationships/notesMaster" Target="../notesMasters/notesMaster1.xml"/></Relationships>
</file>

<file path=ppt/notesSlides/_rels/notesSlide278.xml.rels><?xml version="1.0" encoding="UTF-8" standalone="yes"?>
<Relationships xmlns="http://schemas.openxmlformats.org/package/2006/relationships"><Relationship Id="rId2" Type="http://schemas.openxmlformats.org/officeDocument/2006/relationships/slide" Target="../slides/slide278.xml"/><Relationship Id="rId1" Type="http://schemas.openxmlformats.org/officeDocument/2006/relationships/notesMaster" Target="../notesMasters/notesMaster1.xml"/></Relationships>
</file>

<file path=ppt/notesSlides/_rels/notesSlide279.xml.rels><?xml version="1.0" encoding="UTF-8" standalone="yes"?>
<Relationships xmlns="http://schemas.openxmlformats.org/package/2006/relationships"><Relationship Id="rId2" Type="http://schemas.openxmlformats.org/officeDocument/2006/relationships/slide" Target="../slides/slide27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0.xml.rels><?xml version="1.0" encoding="UTF-8" standalone="yes"?>
<Relationships xmlns="http://schemas.openxmlformats.org/package/2006/relationships"><Relationship Id="rId2" Type="http://schemas.openxmlformats.org/officeDocument/2006/relationships/slide" Target="../slides/slide28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03431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904495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1607612"/>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597629"/>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10713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61153"/>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7697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860105"/>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4613072"/>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903264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99231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9073296"/>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206665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339421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91799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985025"/>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42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1366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8576190"/>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6318257"/>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316650"/>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2638920"/>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6467229"/>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985013"/>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3815271"/>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277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55814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8669925"/>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3812883"/>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605810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405598"/>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942638"/>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80287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923240"/>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364640"/>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2541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0825307"/>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4395150"/>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0587428"/>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5948047"/>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9339289"/>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0312418"/>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5865017"/>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3454995"/>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617630"/>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7066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7061839"/>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6255004"/>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2629545"/>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71819263"/>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6784794"/>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524004"/>
      </p:ext>
    </p:extLst>
  </p:cSld>
  <p:clrMapOvr>
    <a:masterClrMapping/>
  </p:clrMapOvr>
</p:notes>
</file>

<file path=ppt/notesSlides/notesSlide2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5586719"/>
      </p:ext>
    </p:extLst>
  </p:cSld>
  <p:clrMapOvr>
    <a:masterClrMapping/>
  </p:clrMapOvr>
</p:notes>
</file>

<file path=ppt/notesSlides/notesSlide2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3040828"/>
      </p:ext>
    </p:extLst>
  </p:cSld>
  <p:clrMapOvr>
    <a:masterClrMapping/>
  </p:clrMapOvr>
</p:notes>
</file>

<file path=ppt/notesSlides/notesSlide2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0156217"/>
      </p:ext>
    </p:extLst>
  </p:cSld>
  <p:clrMapOvr>
    <a:masterClrMapping/>
  </p:clrMapOvr>
</p:notes>
</file>

<file path=ppt/notesSlides/notesSlide2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92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8391852"/>
      </p:ext>
    </p:extLst>
  </p:cSld>
  <p:clrMapOvr>
    <a:masterClrMapping/>
  </p:clrMapOvr>
</p:notes>
</file>

<file path=ppt/notesSlides/notesSlide2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19148"/>
      </p:ext>
    </p:extLst>
  </p:cSld>
  <p:clrMapOvr>
    <a:masterClrMapping/>
  </p:clrMapOvr>
</p:notes>
</file>

<file path=ppt/notesSlides/notesSlide2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075591"/>
      </p:ext>
    </p:extLst>
  </p:cSld>
  <p:clrMapOvr>
    <a:masterClrMapping/>
  </p:clrMapOvr>
</p:notes>
</file>

<file path=ppt/notesSlides/notesSlide2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9429479"/>
      </p:ext>
    </p:extLst>
  </p:cSld>
  <p:clrMapOvr>
    <a:masterClrMapping/>
  </p:clrMapOvr>
</p:notes>
</file>

<file path=ppt/notesSlides/notesSlide2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90191"/>
      </p:ext>
    </p:extLst>
  </p:cSld>
  <p:clrMapOvr>
    <a:masterClrMapping/>
  </p:clrMapOvr>
</p:notes>
</file>

<file path=ppt/notesSlides/notesSlide2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1677170"/>
      </p:ext>
    </p:extLst>
  </p:cSld>
  <p:clrMapOvr>
    <a:masterClrMapping/>
  </p:clrMapOvr>
</p:notes>
</file>

<file path=ppt/notesSlides/notesSlide2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6760953"/>
      </p:ext>
    </p:extLst>
  </p:cSld>
  <p:clrMapOvr>
    <a:masterClrMapping/>
  </p:clrMapOvr>
</p:notes>
</file>

<file path=ppt/notesSlides/notesSlide2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2376502"/>
      </p:ext>
    </p:extLst>
  </p:cSld>
  <p:clrMapOvr>
    <a:masterClrMapping/>
  </p:clrMapOvr>
</p:notes>
</file>

<file path=ppt/notesSlides/notesSlide2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0541923"/>
      </p:ext>
    </p:extLst>
  </p:cSld>
  <p:clrMapOvr>
    <a:masterClrMapping/>
  </p:clrMapOvr>
</p:notes>
</file>

<file path=ppt/notesSlides/notesSlide2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838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488547"/>
      </p:ext>
    </p:extLst>
  </p:cSld>
  <p:clrMapOvr>
    <a:masterClrMapping/>
  </p:clrMapOvr>
</p:notes>
</file>

<file path=ppt/notesSlides/notesSlide2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073916"/>
      </p:ext>
    </p:extLst>
  </p:cSld>
  <p:clrMapOvr>
    <a:masterClrMapping/>
  </p:clrMapOvr>
</p:notes>
</file>

<file path=ppt/notesSlides/notesSlide2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2145780"/>
      </p:ext>
    </p:extLst>
  </p:cSld>
  <p:clrMapOvr>
    <a:masterClrMapping/>
  </p:clrMapOvr>
</p:notes>
</file>

<file path=ppt/notesSlides/notesSlide2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852800"/>
      </p:ext>
    </p:extLst>
  </p:cSld>
  <p:clrMapOvr>
    <a:masterClrMapping/>
  </p:clrMapOvr>
</p:notes>
</file>

<file path=ppt/notesSlides/notesSlide2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886449"/>
      </p:ext>
    </p:extLst>
  </p:cSld>
  <p:clrMapOvr>
    <a:masterClrMapping/>
  </p:clrMapOvr>
</p:notes>
</file>

<file path=ppt/notesSlides/notesSlide2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2703166"/>
      </p:ext>
    </p:extLst>
  </p:cSld>
  <p:clrMapOvr>
    <a:masterClrMapping/>
  </p:clrMapOvr>
</p:notes>
</file>

<file path=ppt/notesSlides/notesSlide2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802.11-23/0410r56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3" Type="http://schemas.openxmlformats.org/officeDocument/2006/relationships/hyperlink" Target="https://mentor.ieee.org/802.11/dcn/23/11-23-1394-12-00bf-lb276-comments-and-approved-resolutions.xlsx" TargetMode="External"/><Relationship Id="rId2" Type="http://schemas.openxmlformats.org/officeDocument/2006/relationships/notesSlide" Target="../notesSlides/notesSlide25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256.xml"/><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257.xml"/><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2" Type="http://schemas.openxmlformats.org/officeDocument/2006/relationships/notesSlide" Target="../notesSlides/notesSlide258.xml"/><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25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260.xml"/><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261.xml"/><Relationship Id="rId1" Type="http://schemas.openxmlformats.org/officeDocument/2006/relationships/slideLayout" Target="../slideLayouts/slideLayout1.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262.xml"/><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2" Type="http://schemas.openxmlformats.org/officeDocument/2006/relationships/notesSlide" Target="../notesSlides/notesSlide263.xml"/><Relationship Id="rId1" Type="http://schemas.openxmlformats.org/officeDocument/2006/relationships/slideLayout" Target="../slideLayouts/slideLayout1.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264.xml"/><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265.xml"/><Relationship Id="rId1" Type="http://schemas.openxmlformats.org/officeDocument/2006/relationships/slideLayout" Target="../slideLayouts/slideLayout1.xml"/></Relationships>
</file>

<file path=ppt/slides/_rels/slide266.xml.rels><?xml version="1.0" encoding="UTF-8" standalone="yes"?>
<Relationships xmlns="http://schemas.openxmlformats.org/package/2006/relationships"><Relationship Id="rId2" Type="http://schemas.openxmlformats.org/officeDocument/2006/relationships/notesSlide" Target="../notesSlides/notesSlide266.xml"/><Relationship Id="rId1" Type="http://schemas.openxmlformats.org/officeDocument/2006/relationships/slideLayout" Target="../slideLayouts/slideLayout1.xml"/></Relationships>
</file>

<file path=ppt/slides/_rels/slide267.xml.rels><?xml version="1.0" encoding="UTF-8" standalone="yes"?>
<Relationships xmlns="http://schemas.openxmlformats.org/package/2006/relationships"><Relationship Id="rId2" Type="http://schemas.openxmlformats.org/officeDocument/2006/relationships/notesSlide" Target="../notesSlides/notesSlide267.xml"/><Relationship Id="rId1" Type="http://schemas.openxmlformats.org/officeDocument/2006/relationships/slideLayout" Target="../slideLayouts/slideLayout1.xml"/></Relationships>
</file>

<file path=ppt/slides/_rels/slide268.xml.rels><?xml version="1.0" encoding="UTF-8" standalone="yes"?>
<Relationships xmlns="http://schemas.openxmlformats.org/package/2006/relationships"><Relationship Id="rId2" Type="http://schemas.openxmlformats.org/officeDocument/2006/relationships/notesSlide" Target="../notesSlides/notesSlide268.xml"/><Relationship Id="rId1" Type="http://schemas.openxmlformats.org/officeDocument/2006/relationships/slideLayout" Target="../slideLayouts/slideLayout1.xml"/></Relationships>
</file>

<file path=ppt/slides/_rels/slide269.xml.rels><?xml version="1.0" encoding="UTF-8" standalone="yes"?>
<Relationships xmlns="http://schemas.openxmlformats.org/package/2006/relationships"><Relationship Id="rId2" Type="http://schemas.openxmlformats.org/officeDocument/2006/relationships/notesSlide" Target="../notesSlides/notesSlide26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70.xml.rels><?xml version="1.0" encoding="UTF-8" standalone="yes"?>
<Relationships xmlns="http://schemas.openxmlformats.org/package/2006/relationships"><Relationship Id="rId2" Type="http://schemas.openxmlformats.org/officeDocument/2006/relationships/notesSlide" Target="../notesSlides/notesSlide270.xml"/><Relationship Id="rId1" Type="http://schemas.openxmlformats.org/officeDocument/2006/relationships/slideLayout" Target="../slideLayouts/slideLayout1.xml"/></Relationships>
</file>

<file path=ppt/slides/_rels/slide271.xml.rels><?xml version="1.0" encoding="UTF-8" standalone="yes"?>
<Relationships xmlns="http://schemas.openxmlformats.org/package/2006/relationships"><Relationship Id="rId2" Type="http://schemas.openxmlformats.org/officeDocument/2006/relationships/notesSlide" Target="../notesSlides/notesSlide271.xml"/><Relationship Id="rId1" Type="http://schemas.openxmlformats.org/officeDocument/2006/relationships/slideLayout" Target="../slideLayouts/slideLayout1.xml"/></Relationships>
</file>

<file path=ppt/slides/_rels/slide272.xml.rels><?xml version="1.0" encoding="UTF-8" standalone="yes"?>
<Relationships xmlns="http://schemas.openxmlformats.org/package/2006/relationships"><Relationship Id="rId2" Type="http://schemas.openxmlformats.org/officeDocument/2006/relationships/notesSlide" Target="../notesSlides/notesSlide272.xml"/><Relationship Id="rId1" Type="http://schemas.openxmlformats.org/officeDocument/2006/relationships/slideLayout" Target="../slideLayouts/slideLayout1.xml"/></Relationships>
</file>

<file path=ppt/slides/_rels/slide273.xml.rels><?xml version="1.0" encoding="UTF-8" standalone="yes"?>
<Relationships xmlns="http://schemas.openxmlformats.org/package/2006/relationships"><Relationship Id="rId2" Type="http://schemas.openxmlformats.org/officeDocument/2006/relationships/notesSlide" Target="../notesSlides/notesSlide273.xml"/><Relationship Id="rId1" Type="http://schemas.openxmlformats.org/officeDocument/2006/relationships/slideLayout" Target="../slideLayouts/slideLayout1.xml"/></Relationships>
</file>

<file path=ppt/slides/_rels/slide274.xml.rels><?xml version="1.0" encoding="UTF-8" standalone="yes"?>
<Relationships xmlns="http://schemas.openxmlformats.org/package/2006/relationships"><Relationship Id="rId2" Type="http://schemas.openxmlformats.org/officeDocument/2006/relationships/notesSlide" Target="../notesSlides/notesSlide274.xml"/><Relationship Id="rId1" Type="http://schemas.openxmlformats.org/officeDocument/2006/relationships/slideLayout" Target="../slideLayouts/slideLayout1.xml"/></Relationships>
</file>

<file path=ppt/slides/_rels/slide275.xml.rels><?xml version="1.0" encoding="UTF-8" standalone="yes"?>
<Relationships xmlns="http://schemas.openxmlformats.org/package/2006/relationships"><Relationship Id="rId2" Type="http://schemas.openxmlformats.org/officeDocument/2006/relationships/notesSlide" Target="../notesSlides/notesSlide275.xml"/><Relationship Id="rId1" Type="http://schemas.openxmlformats.org/officeDocument/2006/relationships/slideLayout" Target="../slideLayouts/slideLayout1.xml"/></Relationships>
</file>

<file path=ppt/slides/_rels/slide276.xml.rels><?xml version="1.0" encoding="UTF-8" standalone="yes"?>
<Relationships xmlns="http://schemas.openxmlformats.org/package/2006/relationships"><Relationship Id="rId2" Type="http://schemas.openxmlformats.org/officeDocument/2006/relationships/notesSlide" Target="../notesSlides/notesSlide276.xml"/><Relationship Id="rId1" Type="http://schemas.openxmlformats.org/officeDocument/2006/relationships/slideLayout" Target="../slideLayouts/slideLayout1.xml"/></Relationships>
</file>

<file path=ppt/slides/_rels/slide277.xml.rels><?xml version="1.0" encoding="UTF-8" standalone="yes"?>
<Relationships xmlns="http://schemas.openxmlformats.org/package/2006/relationships"><Relationship Id="rId2" Type="http://schemas.openxmlformats.org/officeDocument/2006/relationships/notesSlide" Target="../notesSlides/notesSlide277.xml"/><Relationship Id="rId1" Type="http://schemas.openxmlformats.org/officeDocument/2006/relationships/slideLayout" Target="../slideLayouts/slideLayout1.xml"/></Relationships>
</file>

<file path=ppt/slides/_rels/slide278.xml.rels><?xml version="1.0" encoding="UTF-8" standalone="yes"?>
<Relationships xmlns="http://schemas.openxmlformats.org/package/2006/relationships"><Relationship Id="rId2" Type="http://schemas.openxmlformats.org/officeDocument/2006/relationships/notesSlide" Target="../notesSlides/notesSlide278.xml"/><Relationship Id="rId1" Type="http://schemas.openxmlformats.org/officeDocument/2006/relationships/slideLayout" Target="../slideLayouts/slideLayout1.xml"/></Relationships>
</file>

<file path=ppt/slides/_rels/slide279.xml.rels><?xml version="1.0" encoding="UTF-8" standalone="yes"?>
<Relationships xmlns="http://schemas.openxmlformats.org/package/2006/relationships"><Relationship Id="rId2" Type="http://schemas.openxmlformats.org/officeDocument/2006/relationships/notesSlide" Target="../notesSlides/notesSlide27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80.xml.rels><?xml version="1.0" encoding="UTF-8" standalone="yes"?>
<Relationships xmlns="http://schemas.openxmlformats.org/package/2006/relationships"><Relationship Id="rId2" Type="http://schemas.openxmlformats.org/officeDocument/2006/relationships/notesSlide" Target="../notesSlides/notesSlide28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3152328"/>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61446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9985077"/>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79176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19859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89529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428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88103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88943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79634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503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3300, 3335, 3362, 3324</a:t>
            </a:r>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53456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5767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06577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p>
          <a:p>
            <a:endParaRPr lang="en-US" altLang="zh-CN" sz="40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27Y/  2N/  4A)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b="1" dirty="0">
                <a:highlight>
                  <a:srgbClr val="00FF00"/>
                </a:highlight>
              </a:rPr>
              <a:t>Motion Passes (25Y, 2N, 3A)</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3</a:t>
            </a:r>
            <a:r>
              <a:rPr lang="en-US" altLang="zh-CN" kern="0" dirty="0"/>
              <a:t> votes of non-voting members.</a:t>
            </a:r>
          </a:p>
          <a:p>
            <a:pPr marL="628650" lvl="2">
              <a:buFont typeface="微软雅黑" panose="020B0503020204020204" pitchFamily="34" charset="-122"/>
              <a:buChar char="–"/>
              <a:defRPr/>
            </a:pPr>
            <a:r>
              <a:rPr lang="en-US" altLang="zh-CN" kern="0" dirty="0"/>
              <a:t>Related document 19/2103r12</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99675190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 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807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 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12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114790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971097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 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58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3243768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96693995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 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011160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a:t>as specified in doc.: 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9003466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 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5256434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11-23/1941r0, “LB 276 CR for CIDs 3472 and 3535”.</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0380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11-23/2057r1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701936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8253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3161, 3189 and 3515</a:t>
            </a:r>
          </a:p>
          <a:p>
            <a:pPr lvl="1" algn="just">
              <a:buFont typeface="Arial" panose="020B0604020202020204" pitchFamily="34" charset="0"/>
              <a:buChar char="–"/>
              <a:defRPr/>
            </a:pPr>
            <a:r>
              <a:rPr lang="en-US" altLang="zh-CN" sz="1600" dirty="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14910047"/>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3516 and 3517</a:t>
            </a:r>
          </a:p>
          <a:p>
            <a:pPr lvl="1" algn="just">
              <a:buFont typeface="Arial" panose="020B0604020202020204" pitchFamily="34" charset="0"/>
              <a:buChar char="–"/>
              <a:defRPr/>
            </a:pPr>
            <a:r>
              <a:rPr lang="en-US" altLang="zh-CN" sz="1600" dirty="0"/>
              <a:t>as 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684099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3199 and 3422</a:t>
            </a:r>
          </a:p>
          <a:p>
            <a:pPr lvl="1" algn="just">
              <a:buFont typeface="Arial" panose="020B0604020202020204" pitchFamily="34" charset="0"/>
              <a:buChar char="–"/>
              <a:defRPr/>
            </a:pPr>
            <a:r>
              <a:rPr lang="en-US" altLang="zh-CN" sz="1600" dirty="0"/>
              <a:t>as 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366162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11-23-2095r0 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27Y/  0N/  2A)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b="1" dirty="0">
                <a:solidFill>
                  <a:srgbClr val="000000"/>
                </a:solidFill>
                <a:highlight>
                  <a:srgbClr val="00FF00"/>
                </a:highlight>
                <a:latin typeface="Times New Roman" panose="02020603050405020304" pitchFamily="18" charset="0"/>
                <a:cs typeface="+mn-cs"/>
              </a:rPr>
              <a:t>Motion Passes (27Y,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1857409437"/>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CSD contained in the document referenced below meets IEEE 802 guidelines,</a:t>
            </a:r>
            <a:endParaRPr lang="zh-CN" altLang="zh-CN" sz="2000" dirty="0"/>
          </a:p>
          <a:p>
            <a:r>
              <a:rPr lang="en-US" altLang="zh-CN" dirty="0"/>
              <a:t>Request that the CSD contained in 11-20-0042r6 be posted to the IEEE 802 Executive Committee (EC) agenda for EC approval,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25Y/  0N/  2A)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b="1" dirty="0">
                <a:solidFill>
                  <a:srgbClr val="000000"/>
                </a:solidFill>
                <a:highlight>
                  <a:srgbClr val="00FF00"/>
                </a:highlight>
                <a:latin typeface="Times New Roman" panose="02020603050405020304" pitchFamily="18" charset="0"/>
                <a:cs typeface="+mn-cs"/>
              </a:rPr>
              <a:t>Motion Passes (25Y,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20/0042r6</a:t>
            </a:r>
          </a:p>
        </p:txBody>
      </p:sp>
    </p:spTree>
    <p:extLst>
      <p:ext uri="{BB962C8B-B14F-4D97-AF65-F5344CB8AC3E}">
        <p14:creationId xmlns:p14="http://schemas.microsoft.com/office/powerpoint/2010/main" val="413561256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06956801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Rui Du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Alecsander Eitan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7112725"/>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a:t>as 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4902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a:t>as 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627971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 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8027399"/>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 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108333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 11-23/2096r0, “LB276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11-23/2096r0, “LB276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3169940"/>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 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1880170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 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1686482"/>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Kamel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565548674"/>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3355, 3357, 3370, 3410, 3465, and 3466</a:t>
            </a:r>
          </a:p>
          <a:p>
            <a:pPr lvl="1" algn="just">
              <a:buFont typeface="Arial" panose="020B0604020202020204" pitchFamily="34" charset="0"/>
              <a:buChar char="–"/>
              <a:defRPr/>
            </a:pPr>
            <a:r>
              <a:rPr lang="en-US" altLang="zh-CN" sz="1600" dirty="0"/>
              <a:t>as specified in doc.: 11-23/2082r1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Debashis Dash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352853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 11-23/1826r1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86770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3415, 3137, 3260, 3075, and 3188</a:t>
            </a:r>
          </a:p>
          <a:p>
            <a:pPr lvl="1" algn="just">
              <a:buFont typeface="Arial" panose="020B0604020202020204" pitchFamily="34" charset="0"/>
              <a:buChar char="–"/>
              <a:defRPr/>
            </a:pPr>
            <a:r>
              <a:rPr lang="en-US" altLang="zh-CN" sz="1600" dirty="0"/>
              <a:t>as specified in doc.: 11-23/2101r1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Narengerile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11-23/2101r1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5850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12</a:t>
            </a:r>
            <a:r>
              <a:rPr lang="en-US" altLang="zh-CN" sz="2000" dirty="0"/>
              <a:t>,</a:t>
            </a:r>
          </a:p>
          <a:p>
            <a:pPr marL="354013" indent="0" algn="just">
              <a:buNone/>
            </a:pPr>
            <a:r>
              <a:rPr lang="en-US" altLang="zh-CN" sz="2000" dirty="0">
                <a:hlinkClick r:id="rId3"/>
              </a:rPr>
              <a:t>https://mentor.ieee.org/802.11/dcn/23/11-23-1394-12-00bf-lb276-comments-and-approved-resolutions.xlsx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30 day Working Group Recirculation Ballot asking the question “Should P802.11bf D3.0 be forwarded to SA Ballot?”</a:t>
            </a:r>
          </a:p>
          <a:p>
            <a:endParaRPr lang="zh-CN" altLang="zh-CN" sz="2000" dirty="0"/>
          </a:p>
          <a:p>
            <a:pPr lvl="0"/>
            <a:r>
              <a:rPr lang="en-GB" altLang="zh-CN" sz="2000" dirty="0"/>
              <a:t>Moved: Alecsander Eitan,  Seconded: Rui Du</a:t>
            </a:r>
          </a:p>
          <a:p>
            <a:r>
              <a:rPr lang="en-US" altLang="zh-CN" sz="2000" kern="0" dirty="0"/>
              <a:t>Preliminary Result: ( 17Y/ 0N/ 1A)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 </a:t>
            </a:r>
            <a:r>
              <a:rPr lang="en-US" altLang="zh-CN" sz="1800" b="1" dirty="0">
                <a:solidFill>
                  <a:srgbClr val="000000"/>
                </a:solidFill>
                <a:highlight>
                  <a:srgbClr val="00FF00"/>
                </a:highlight>
                <a:latin typeface="Times New Roman" panose="02020603050405020304" pitchFamily="18" charset="0"/>
              </a:rPr>
              <a:t>Motion Passes (17Y, 0N, 1A)</a:t>
            </a:r>
            <a:endParaRPr lang="en-US" altLang="zh-CN" sz="1800" dirty="0">
              <a:solidFill>
                <a:srgbClr val="000000"/>
              </a:solidFill>
              <a:highlight>
                <a:srgbClr val="00FF00"/>
              </a:highlight>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68252335"/>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Jan 18    (Thursday AM 2), 10:30-12:30 Panama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224861852"/>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4197, 4250, and 4299</a:t>
            </a:r>
          </a:p>
          <a:p>
            <a:pPr lvl="1" algn="just">
              <a:buFont typeface="Arial" panose="020B0604020202020204" pitchFamily="34" charset="0"/>
              <a:buChar char="–"/>
              <a:defRPr/>
            </a:pPr>
            <a:r>
              <a:rPr lang="en-US" altLang="zh-CN" sz="1600" dirty="0"/>
              <a:t>as specified in doc.: 11-24/0111r2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11-24/0111r2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55657210"/>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a:t>as specified in doc.: 11-24/0109r2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11-24/0109r2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2877154"/>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4082, 4178, 4181, and 4185</a:t>
            </a:r>
          </a:p>
          <a:p>
            <a:pPr lvl="1" algn="just">
              <a:buFont typeface="Arial" panose="020B0604020202020204" pitchFamily="34" charset="0"/>
              <a:buChar char="–"/>
              <a:defRPr/>
            </a:pPr>
            <a:r>
              <a:rPr lang="en-US" altLang="zh-CN" sz="1600" dirty="0"/>
              <a:t>as specified in doc.: 11-24/0121r1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41327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4004, 4102, 4144, 4145, 4242</a:t>
            </a:r>
          </a:p>
          <a:p>
            <a:pPr lvl="1" algn="just">
              <a:buFont typeface="Arial" panose="020B0604020202020204" pitchFamily="34" charset="0"/>
              <a:buChar char="–"/>
              <a:defRPr/>
            </a:pPr>
            <a:r>
              <a:rPr lang="en-US" altLang="zh-CN" sz="1600" dirty="0"/>
              <a:t>as specified in doc.: 11-24/0104r1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Julia Feng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11-24/0104r1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8377646"/>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4014, 4015, 4017, 4045, 4046, 4073, 4074, 4085, 4251, 4284, 4292</a:t>
            </a:r>
            <a:endParaRPr lang="en-US" altLang="zh-CN" sz="1600" dirty="0"/>
          </a:p>
          <a:p>
            <a:pPr lvl="1" algn="just">
              <a:buFont typeface="Arial" panose="020B0604020202020204" pitchFamily="34" charset="0"/>
              <a:buChar char="–"/>
              <a:defRPr/>
            </a:pPr>
            <a:r>
              <a:rPr lang="en-US" altLang="zh-CN" sz="1600" dirty="0"/>
              <a:t>as specified in doc.: 11-24/0153r4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11-24/0153r4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3562332"/>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4151, 4008, 4049, 4051, 4262</a:t>
            </a:r>
            <a:endParaRPr lang="zh-CN" altLang="zh-CN" sz="1600" dirty="0"/>
          </a:p>
          <a:p>
            <a:pPr lvl="1" algn="just">
              <a:buFont typeface="Arial" panose="020B0604020202020204" pitchFamily="34" charset="0"/>
              <a:buChar char="–"/>
              <a:defRPr/>
            </a:pPr>
            <a:r>
              <a:rPr lang="en-US" altLang="zh-CN" sz="1600" dirty="0"/>
              <a:t>as specified in doc.: 11-24/0115r1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350208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4020, 4083, 4243, 4244, 4245, 4247, 4249, 4253, 4256, and 4257</a:t>
            </a:r>
            <a:endParaRPr lang="zh-CN" altLang="zh-CN" sz="1600" dirty="0"/>
          </a:p>
          <a:p>
            <a:pPr lvl="1" algn="just">
              <a:buFont typeface="Arial" panose="020B0604020202020204" pitchFamily="34" charset="0"/>
              <a:buChar char="–"/>
              <a:defRPr/>
            </a:pPr>
            <a:r>
              <a:rPr lang="en-US" altLang="zh-CN" sz="1600" dirty="0"/>
              <a:t>as specified in doc.: 11-24/0169r0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11-24/0169r0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52618131"/>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4034, 4035, 4036, 4180,  and 4278</a:t>
            </a:r>
            <a:endParaRPr lang="en-US" altLang="zh-CN" sz="1600" dirty="0"/>
          </a:p>
          <a:p>
            <a:pPr lvl="1" algn="just">
              <a:buFont typeface="Arial" panose="020B0604020202020204" pitchFamily="34" charset="0"/>
              <a:buChar char="–"/>
              <a:defRPr/>
            </a:pPr>
            <a:r>
              <a:rPr lang="en-US" altLang="zh-CN" sz="1600" dirty="0"/>
              <a:t>as specified in doc.: 11-24/0170r1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29165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4259 and 4261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24595635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Feb 	  27	(Tuesday)	9</a:t>
            </a:r>
            <a:r>
              <a:rPr lang="zh-CN" altLang="en-US" sz="2800" dirty="0">
                <a:cs typeface="Times New Roman" panose="02020603050405020304" pitchFamily="18" charset="0"/>
              </a:rPr>
              <a:t>：</a:t>
            </a:r>
            <a:r>
              <a:rPr lang="en-US" altLang="zh-CN" sz="2800" dirty="0">
                <a:cs typeface="Times New Roman" panose="02020603050405020304" pitchFamily="18" charset="0"/>
              </a:rPr>
              <a:t>00 - 11:00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528995851"/>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4013, 4055, 4160, 4174, 4211, 4306</a:t>
            </a:r>
          </a:p>
          <a:p>
            <a:pPr lvl="1" algn="just">
              <a:buFont typeface="Arial" panose="020B0604020202020204" pitchFamily="34" charset="0"/>
              <a:buChar char="–"/>
              <a:defRPr/>
            </a:pPr>
            <a:r>
              <a:rPr lang="en-US" altLang="zh-CN" sz="1600" dirty="0"/>
              <a:t>as specified in doc.: 11-24/0193r1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8292192"/>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4175, 4176, 4184</a:t>
            </a:r>
          </a:p>
          <a:p>
            <a:pPr lvl="1" algn="just">
              <a:buFont typeface="Arial" panose="020B0604020202020204" pitchFamily="34" charset="0"/>
              <a:buChar char="–"/>
              <a:defRPr/>
            </a:pPr>
            <a:r>
              <a:rPr lang="en-US" altLang="zh-CN" sz="1600" dirty="0"/>
              <a:t>as specified in doc.: 11-24/0196r1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11-24/0196r1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6598970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4099 </a:t>
            </a:r>
          </a:p>
          <a:p>
            <a:pPr lvl="1" algn="just">
              <a:buFont typeface="Arial" panose="020B0604020202020204" pitchFamily="34" charset="0"/>
              <a:buChar char="–"/>
              <a:defRPr/>
            </a:pPr>
            <a:r>
              <a:rPr lang="en-US" altLang="zh-CN" sz="1600" dirty="0"/>
              <a:t>as specified in doc.: 11-24/0203r0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21628682"/>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4006   4052  4054</a:t>
            </a:r>
          </a:p>
          <a:p>
            <a:pPr lvl="1" algn="just">
              <a:buFont typeface="Arial" panose="020B0604020202020204" pitchFamily="34" charset="0"/>
              <a:buChar char="–"/>
              <a:defRPr/>
            </a:pPr>
            <a:r>
              <a:rPr lang="en-US" altLang="zh-CN" sz="1600" dirty="0"/>
              <a:t>as specified in doc.: 11-24/0192r1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11-24/0192r1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50385369"/>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4086 4307 4007 4009 4053</a:t>
            </a:r>
          </a:p>
          <a:p>
            <a:pPr lvl="1" algn="just">
              <a:buFont typeface="Arial" panose="020B0604020202020204" pitchFamily="34" charset="0"/>
              <a:buChar char="–"/>
              <a:defRPr/>
            </a:pPr>
            <a:r>
              <a:rPr lang="en-US" altLang="zh-CN" sz="1600" dirty="0"/>
              <a:t>as specified in doc.: 11-24/0217r1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11-24/0217r1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3745388"/>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4091, 4148, 4193, 4092, 4149, 4150, 4194, 4093, 4152, 4153, 4203, 4094, 4154, 4155, 4156, 4157, 4158, 4201, 4248, 4095, 4162 and 4163</a:t>
            </a:r>
          </a:p>
          <a:p>
            <a:pPr lvl="1" algn="just">
              <a:buFont typeface="Arial" panose="020B0604020202020204" pitchFamily="34" charset="0"/>
              <a:buChar char="–"/>
              <a:defRPr/>
            </a:pPr>
            <a:r>
              <a:rPr lang="en-US" altLang="zh-CN" sz="1600" dirty="0"/>
              <a:t>as specified in doc.: 11-24/0195r3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367466"/>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4087, 4088, 4136, 4209, 4210, 4200, 4096, 4097, 4171, 4172, 4199, 4207, 4208, 4289, 4098, 4202 and 4264 </a:t>
            </a:r>
          </a:p>
          <a:p>
            <a:pPr lvl="1" algn="just">
              <a:buFont typeface="Arial" panose="020B0604020202020204" pitchFamily="34" charset="0"/>
              <a:buChar char="–"/>
              <a:defRPr/>
            </a:pPr>
            <a:r>
              <a:rPr lang="en-US" altLang="zh-CN" sz="1600" dirty="0"/>
              <a:t>as specified in doc.: 11-24/0137r3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11-24/0137r3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9214683"/>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4118, 4119, 4127, 4128 and 4129</a:t>
            </a:r>
          </a:p>
          <a:p>
            <a:pPr lvl="1" algn="just">
              <a:buFont typeface="Arial" panose="020B0604020202020204" pitchFamily="34" charset="0"/>
              <a:buChar char="–"/>
              <a:defRPr/>
            </a:pPr>
            <a:r>
              <a:rPr lang="en-US" altLang="zh-CN" sz="1600" dirty="0"/>
              <a:t>as specified in doc.: 11-24/0190r0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8150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4117 </a:t>
            </a:r>
          </a:p>
          <a:p>
            <a:pPr lvl="1" algn="just">
              <a:buFont typeface="Arial" panose="020B0604020202020204" pitchFamily="34" charset="0"/>
              <a:buChar char="–"/>
              <a:defRPr/>
            </a:pPr>
            <a:r>
              <a:rPr lang="en-US" altLang="zh-CN" sz="1600" dirty="0"/>
              <a:t>as specified in doc.: 11-24/0191r0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11-24/0191r0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318872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4048 4050 4056</a:t>
            </a:r>
          </a:p>
          <a:p>
            <a:pPr lvl="1" algn="just">
              <a:buFont typeface="Arial" panose="020B0604020202020204" pitchFamily="34" charset="0"/>
              <a:buChar char="–"/>
              <a:defRPr/>
            </a:pPr>
            <a:r>
              <a:rPr lang="en-US" altLang="zh-CN" sz="1600" dirty="0"/>
              <a:t>as specified in doc.: 11-24/0210r2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11-24/0210r2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7683037"/>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4068, 4080, 4291, 4177, 4037 </a:t>
            </a:r>
          </a:p>
          <a:p>
            <a:pPr lvl="1" algn="just">
              <a:buFont typeface="Arial" panose="020B0604020202020204" pitchFamily="34" charset="0"/>
              <a:buChar char="–"/>
              <a:defRPr/>
            </a:pPr>
            <a:r>
              <a:rPr lang="en-US" altLang="zh-CN" sz="1600" dirty="0"/>
              <a:t>as specified in doc.: 11-24/0202r2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11-24/0202r2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1345692"/>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4090 and 4212</a:t>
            </a:r>
          </a:p>
          <a:p>
            <a:pPr lvl="1" algn="just">
              <a:buFont typeface="Arial" panose="020B0604020202020204" pitchFamily="34" charset="0"/>
              <a:buChar char="–"/>
              <a:defRPr/>
            </a:pPr>
            <a:r>
              <a:rPr lang="en-US" altLang="zh-CN" sz="1600" dirty="0"/>
              <a:t>as specified in doc.: 11-24/0194r1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0159059"/>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4067, 4066, 4078, 4065</a:t>
            </a:r>
          </a:p>
          <a:p>
            <a:pPr lvl="1" algn="just">
              <a:buFont typeface="Arial" panose="020B0604020202020204" pitchFamily="34" charset="0"/>
              <a:buChar char="–"/>
              <a:defRPr/>
            </a:pPr>
            <a:r>
              <a:rPr lang="en-US" altLang="zh-CN" sz="1600" dirty="0"/>
              <a:t>as specified in doc.: 11-24/0245r1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11-24/0245r1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20965123"/>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46947307"/>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111360</TotalTime>
  <Words>19463</Words>
  <Application>Microsoft Office PowerPoint</Application>
  <PresentationFormat>宽屏</PresentationFormat>
  <Paragraphs>3417</Paragraphs>
  <Slides>280</Slides>
  <Notes>280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280</vt:i4>
      </vt:variant>
    </vt:vector>
  </HeadingPairs>
  <TitlesOfParts>
    <vt:vector size="287"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460</cp:revision>
  <cp:lastPrinted>2014-11-04T15:04:57Z</cp:lastPrinted>
  <dcterms:created xsi:type="dcterms:W3CDTF">2007-04-17T18:10:23Z</dcterms:created>
  <dcterms:modified xsi:type="dcterms:W3CDTF">2024-02-07T07:47:49Z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(3)R6rSEq6XcIG/NVr7gcvZOftc6f7gQl3s70p1nVQI1gwpjxpBQYuFof9jI0cocmy6nJJUmVke
EKHKXigYTy1t2IhX9SvfTRMfUTHLAukk8b/Zhyk09G3S/dSSNS18A1NtMUBvrlVXulBfDMDd
ot5dE+aecnuwegRuTUmyMMX6ftrR/KjE9ITizit3Gh/oADvRdSKqlMZR7LknV2GJtmq9I0e9
O3cldj8FgjEK4Ul8S2</vt:lpwstr>
  </property>
  <property fmtid="{D5CDD505-2E9C-101B-9397-08002B2CF9AE}" pid="27" name="_2015_ms_pID_7253431">
    <vt:lpwstr>1682DtuLQtaRDLFcfzjAcqRpLoEDIhnfREfEgDeTwLXaCD9GPI1axz
eHIQZOlMw79zyjoJx3RvOrOYwSPsKuDrf/0XZaCO8hzb9N7NDYfGZHU9OUH5UoZLE4ZEYqAg
FAkr0wlR81KpQPlfgwtzOq0UpQB7jpk0caD4ksoR+6Yk673ZmAcJAaMjO0DsYO18670Ipz9Q
rclpuFzNQk+eGmx21ZoV+h7iIRSzcXoJsE4Y</vt:lpwstr>
  </property>
  <property fmtid="{D5CDD505-2E9C-101B-9397-08002B2CF9AE}" pid="28" name="_2015_ms_pID_7253432">
    <vt:lpwstr>Oo1mleNIRYtsId0rRBYxrgw=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