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ppt/notesSlides/notesSlide210.xml" ContentType="application/vnd.openxmlformats-officedocument.presentationml.notesSlide+xml"/>
  <Override PartName="/ppt/notesSlides/notesSlide211.xml" ContentType="application/vnd.openxmlformats-officedocument.presentationml.notesSlide+xml"/>
  <Override PartName="/ppt/notesSlides/notesSlide212.xml" ContentType="application/vnd.openxmlformats-officedocument.presentationml.notesSlide+xml"/>
  <Override PartName="/ppt/notesSlides/notesSlide213.xml" ContentType="application/vnd.openxmlformats-officedocument.presentationml.notesSlide+xml"/>
  <Override PartName="/ppt/notesSlides/notesSlide214.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ppt/notesSlides/notesSlide217.xml" ContentType="application/vnd.openxmlformats-officedocument.presentationml.notesSlide+xml"/>
  <Override PartName="/ppt/notesSlides/notesSlide218.xml" ContentType="application/vnd.openxmlformats-officedocument.presentationml.notesSlide+xml"/>
  <Override PartName="/ppt/notesSlides/notesSlide219.xml" ContentType="application/vnd.openxmlformats-officedocument.presentationml.notesSlide+xml"/>
  <Override PartName="/ppt/notesSlides/notesSlide220.xml" ContentType="application/vnd.openxmlformats-officedocument.presentationml.notesSlide+xml"/>
  <Override PartName="/ppt/notesSlides/notesSlide221.xml" ContentType="application/vnd.openxmlformats-officedocument.presentationml.notesSlide+xml"/>
  <Override PartName="/ppt/notesSlides/notesSlide222.xml" ContentType="application/vnd.openxmlformats-officedocument.presentationml.notesSlide+xml"/>
  <Override PartName="/ppt/notesSlides/notesSlide223.xml" ContentType="application/vnd.openxmlformats-officedocument.presentationml.notesSlide+xml"/>
  <Override PartName="/ppt/notesSlides/notesSlide224.xml" ContentType="application/vnd.openxmlformats-officedocument.presentationml.notesSlide+xml"/>
  <Override PartName="/ppt/notesSlides/notesSlide225.xml" ContentType="application/vnd.openxmlformats-officedocument.presentationml.notesSlide+xml"/>
  <Override PartName="/ppt/notesSlides/notesSlide226.xml" ContentType="application/vnd.openxmlformats-officedocument.presentationml.notesSlide+xml"/>
  <Override PartName="/ppt/notesSlides/notesSlide227.xml" ContentType="application/vnd.openxmlformats-officedocument.presentationml.notesSlide+xml"/>
  <Override PartName="/ppt/notesSlides/notesSlide228.xml" ContentType="application/vnd.openxmlformats-officedocument.presentationml.notesSlide+xml"/>
  <Override PartName="/ppt/notesSlides/notesSlide229.xml" ContentType="application/vnd.openxmlformats-officedocument.presentationml.notesSlide+xml"/>
  <Override PartName="/ppt/notesSlides/notesSlide230.xml" ContentType="application/vnd.openxmlformats-officedocument.presentationml.notesSlide+xml"/>
  <Override PartName="/ppt/notesSlides/notesSlide231.xml" ContentType="application/vnd.openxmlformats-officedocument.presentationml.notesSlide+xml"/>
  <Override PartName="/ppt/notesSlides/notesSlide232.xml" ContentType="application/vnd.openxmlformats-officedocument.presentationml.notesSlide+xml"/>
  <Override PartName="/ppt/notesSlides/notesSlide233.xml" ContentType="application/vnd.openxmlformats-officedocument.presentationml.notesSlide+xml"/>
  <Override PartName="/ppt/notesSlides/notesSlide234.xml" ContentType="application/vnd.openxmlformats-officedocument.presentationml.notesSlide+xml"/>
  <Override PartName="/ppt/notesSlides/notesSlide235.xml" ContentType="application/vnd.openxmlformats-officedocument.presentationml.notesSlide+xml"/>
  <Override PartName="/ppt/notesSlides/notesSlide236.xml" ContentType="application/vnd.openxmlformats-officedocument.presentationml.notesSlide+xml"/>
  <Override PartName="/ppt/notesSlides/notesSlide237.xml" ContentType="application/vnd.openxmlformats-officedocument.presentationml.notesSlide+xml"/>
  <Override PartName="/ppt/notesSlides/notesSlide238.xml" ContentType="application/vnd.openxmlformats-officedocument.presentationml.notesSlide+xml"/>
  <Override PartName="/ppt/notesSlides/notesSlide239.xml" ContentType="application/vnd.openxmlformats-officedocument.presentationml.notesSlide+xml"/>
  <Override PartName="/ppt/notesSlides/notesSlide240.xml" ContentType="application/vnd.openxmlformats-officedocument.presentationml.notesSlide+xml"/>
  <Override PartName="/ppt/notesSlides/notesSlide241.xml" ContentType="application/vnd.openxmlformats-officedocument.presentationml.notesSlide+xml"/>
  <Override PartName="/ppt/notesSlides/notesSlide242.xml" ContentType="application/vnd.openxmlformats-officedocument.presentationml.notesSlide+xml"/>
  <Override PartName="/ppt/notesSlides/notesSlide243.xml" ContentType="application/vnd.openxmlformats-officedocument.presentationml.notesSlide+xml"/>
  <Override PartName="/ppt/notesSlides/notesSlide244.xml" ContentType="application/vnd.openxmlformats-officedocument.presentationml.notesSlide+xml"/>
  <Override PartName="/ppt/notesSlides/notesSlide245.xml" ContentType="application/vnd.openxmlformats-officedocument.presentationml.notesSlide+xml"/>
  <Override PartName="/ppt/notesSlides/notesSlide246.xml" ContentType="application/vnd.openxmlformats-officedocument.presentationml.notesSlide+xml"/>
  <Override PartName="/ppt/notesSlides/notesSlide247.xml" ContentType="application/vnd.openxmlformats-officedocument.presentationml.notesSlide+xml"/>
  <Override PartName="/ppt/notesSlides/notesSlide248.xml" ContentType="application/vnd.openxmlformats-officedocument.presentationml.notesSlide+xml"/>
  <Override PartName="/ppt/notesSlides/notesSlide249.xml" ContentType="application/vnd.openxmlformats-officedocument.presentationml.notesSlide+xml"/>
  <Override PartName="/ppt/notesSlides/notesSlide250.xml" ContentType="application/vnd.openxmlformats-officedocument.presentationml.notesSlide+xml"/>
  <Override PartName="/ppt/comments/comment1.xml" ContentType="application/vnd.openxmlformats-officedocument.presentationml.comments+xml"/>
  <Override PartName="/ppt/notesSlides/notesSlide251.xml" ContentType="application/vnd.openxmlformats-officedocument.presentationml.notesSlide+xml"/>
  <Override PartName="/ppt/notesSlides/notesSlide252.xml" ContentType="application/vnd.openxmlformats-officedocument.presentationml.notesSlide+xml"/>
  <Override PartName="/ppt/notesSlides/notesSlide253.xml" ContentType="application/vnd.openxmlformats-officedocument.presentationml.notesSlide+xml"/>
  <Override PartName="/ppt/notesSlides/notesSlide254.xml" ContentType="application/vnd.openxmlformats-officedocument.presentationml.notesSlide+xml"/>
  <Override PartName="/ppt/notesSlides/notesSlide255.xml" ContentType="application/vnd.openxmlformats-officedocument.presentationml.notesSlide+xml"/>
  <Override PartName="/ppt/notesSlides/notesSlide256.xml" ContentType="application/vnd.openxmlformats-officedocument.presentationml.notesSlide+xml"/>
  <Override PartName="/ppt/notesSlides/notesSlide257.xml" ContentType="application/vnd.openxmlformats-officedocument.presentationml.notesSlide+xml"/>
  <Override PartName="/ppt/notesSlides/notesSlide258.xml" ContentType="application/vnd.openxmlformats-officedocument.presentationml.notesSlide+xml"/>
  <Override PartName="/ppt/notesSlides/notesSlide259.xml" ContentType="application/vnd.openxmlformats-officedocument.presentationml.notesSlide+xml"/>
  <Override PartName="/ppt/notesSlides/notesSlide260.xml" ContentType="application/vnd.openxmlformats-officedocument.presentationml.notesSlide+xml"/>
  <Override PartName="/ppt/notesSlides/notesSlide2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3"/>
  </p:notesMasterIdLst>
  <p:handoutMasterIdLst>
    <p:handoutMasterId r:id="rId264"/>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40" r:id="rId140"/>
    <p:sldId id="941" r:id="rId141"/>
    <p:sldId id="942" r:id="rId142"/>
    <p:sldId id="943" r:id="rId143"/>
    <p:sldId id="944" r:id="rId144"/>
    <p:sldId id="945" r:id="rId145"/>
    <p:sldId id="946" r:id="rId146"/>
    <p:sldId id="947" r:id="rId147"/>
    <p:sldId id="948" r:id="rId148"/>
    <p:sldId id="949" r:id="rId149"/>
    <p:sldId id="950" r:id="rId150"/>
    <p:sldId id="951" r:id="rId151"/>
    <p:sldId id="952" r:id="rId152"/>
    <p:sldId id="953" r:id="rId153"/>
    <p:sldId id="954" r:id="rId154"/>
    <p:sldId id="955" r:id="rId155"/>
    <p:sldId id="956" r:id="rId156"/>
    <p:sldId id="957" r:id="rId157"/>
    <p:sldId id="959" r:id="rId158"/>
    <p:sldId id="964" r:id="rId159"/>
    <p:sldId id="965" r:id="rId160"/>
    <p:sldId id="966" r:id="rId161"/>
    <p:sldId id="967" r:id="rId162"/>
    <p:sldId id="968" r:id="rId163"/>
    <p:sldId id="969" r:id="rId164"/>
    <p:sldId id="970" r:id="rId165"/>
    <p:sldId id="971" r:id="rId166"/>
    <p:sldId id="972" r:id="rId167"/>
    <p:sldId id="973" r:id="rId168"/>
    <p:sldId id="974" r:id="rId169"/>
    <p:sldId id="975" r:id="rId170"/>
    <p:sldId id="976" r:id="rId171"/>
    <p:sldId id="977" r:id="rId172"/>
    <p:sldId id="983" r:id="rId173"/>
    <p:sldId id="984" r:id="rId174"/>
    <p:sldId id="985" r:id="rId175"/>
    <p:sldId id="986" r:id="rId176"/>
    <p:sldId id="987" r:id="rId177"/>
    <p:sldId id="988" r:id="rId178"/>
    <p:sldId id="989" r:id="rId179"/>
    <p:sldId id="990" r:id="rId180"/>
    <p:sldId id="991" r:id="rId181"/>
    <p:sldId id="992" r:id="rId182"/>
    <p:sldId id="993" r:id="rId183"/>
    <p:sldId id="994" r:id="rId184"/>
    <p:sldId id="995" r:id="rId185"/>
    <p:sldId id="996" r:id="rId186"/>
    <p:sldId id="997" r:id="rId187"/>
    <p:sldId id="998" r:id="rId188"/>
    <p:sldId id="999" r:id="rId189"/>
    <p:sldId id="1000" r:id="rId190"/>
    <p:sldId id="1001" r:id="rId191"/>
    <p:sldId id="1002" r:id="rId192"/>
    <p:sldId id="1003" r:id="rId193"/>
    <p:sldId id="1004" r:id="rId194"/>
    <p:sldId id="1005" r:id="rId195"/>
    <p:sldId id="1006" r:id="rId196"/>
    <p:sldId id="1007" r:id="rId197"/>
    <p:sldId id="1011" r:id="rId198"/>
    <p:sldId id="1008" r:id="rId199"/>
    <p:sldId id="1009" r:id="rId200"/>
    <p:sldId id="1010" r:id="rId201"/>
    <p:sldId id="1012" r:id="rId202"/>
    <p:sldId id="1013" r:id="rId203"/>
    <p:sldId id="1033" r:id="rId204"/>
    <p:sldId id="1034" r:id="rId205"/>
    <p:sldId id="1035" r:id="rId206"/>
    <p:sldId id="1036" r:id="rId207"/>
    <p:sldId id="1037" r:id="rId208"/>
    <p:sldId id="1038" r:id="rId209"/>
    <p:sldId id="1039" r:id="rId210"/>
    <p:sldId id="1040" r:id="rId211"/>
    <p:sldId id="1041" r:id="rId212"/>
    <p:sldId id="1042" r:id="rId213"/>
    <p:sldId id="1043" r:id="rId214"/>
    <p:sldId id="1044" r:id="rId215"/>
    <p:sldId id="1045" r:id="rId216"/>
    <p:sldId id="1046" r:id="rId217"/>
    <p:sldId id="1047" r:id="rId218"/>
    <p:sldId id="1048" r:id="rId219"/>
    <p:sldId id="1049" r:id="rId220"/>
    <p:sldId id="1014" r:id="rId221"/>
    <p:sldId id="1066" r:id="rId222"/>
    <p:sldId id="1067" r:id="rId223"/>
    <p:sldId id="1068" r:id="rId224"/>
    <p:sldId id="1069" r:id="rId225"/>
    <p:sldId id="1070" r:id="rId226"/>
    <p:sldId id="1071" r:id="rId227"/>
    <p:sldId id="1072" r:id="rId228"/>
    <p:sldId id="1073" r:id="rId229"/>
    <p:sldId id="1074" r:id="rId230"/>
    <p:sldId id="1075" r:id="rId231"/>
    <p:sldId id="1076" r:id="rId232"/>
    <p:sldId id="1077" r:id="rId233"/>
    <p:sldId id="1078" r:id="rId234"/>
    <p:sldId id="1079" r:id="rId235"/>
    <p:sldId id="1080" r:id="rId236"/>
    <p:sldId id="1081" r:id="rId237"/>
    <p:sldId id="1082" r:id="rId238"/>
    <p:sldId id="1083" r:id="rId239"/>
    <p:sldId id="1084" r:id="rId240"/>
    <p:sldId id="1085" r:id="rId241"/>
    <p:sldId id="1086" r:id="rId242"/>
    <p:sldId id="1087" r:id="rId243"/>
    <p:sldId id="1088" r:id="rId244"/>
    <p:sldId id="1089" r:id="rId245"/>
    <p:sldId id="1090" r:id="rId246"/>
    <p:sldId id="1091" r:id="rId247"/>
    <p:sldId id="1092" r:id="rId248"/>
    <p:sldId id="1093" r:id="rId249"/>
    <p:sldId id="1094" r:id="rId250"/>
    <p:sldId id="1095" r:id="rId251"/>
    <p:sldId id="1096" r:id="rId252"/>
    <p:sldId id="1099" r:id="rId253"/>
    <p:sldId id="1097" r:id="rId254"/>
    <p:sldId id="1098" r:id="rId255"/>
    <p:sldId id="1101" r:id="rId256"/>
    <p:sldId id="708" r:id="rId257"/>
    <p:sldId id="1100" r:id="rId258"/>
    <p:sldId id="963" r:id="rId259"/>
    <p:sldId id="561" r:id="rId260"/>
    <p:sldId id="698" r:id="rId261"/>
    <p:sldId id="705" r:id="rId26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698" autoAdjust="0"/>
    <p:restoredTop sz="90427" autoAdjust="0"/>
  </p:normalViewPr>
  <p:slideViewPr>
    <p:cSldViewPr>
      <p:cViewPr varScale="1">
        <p:scale>
          <a:sx n="83" d="100"/>
          <a:sy n="83" d="100"/>
        </p:scale>
        <p:origin x="77" y="19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theme" Target="theme/theme1.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tableStyles" Target="tableStyle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notesMaster" Target="notesMasters/notesMaster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handoutMaster" Target="handoutMasters/handoutMaster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commentAuthors" Target="commentAuthors.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presProps" Target="presProps.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viewProps" Target="viewProps.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0.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221.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222.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223.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224.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225.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226.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227.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228.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229.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0.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_rels/notesSlide231.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232.xml.rels><?xml version="1.0" encoding="UTF-8" standalone="yes"?>
<Relationships xmlns="http://schemas.openxmlformats.org/package/2006/relationships"><Relationship Id="rId2" Type="http://schemas.openxmlformats.org/officeDocument/2006/relationships/slide" Target="../slides/slide232.xml"/><Relationship Id="rId1" Type="http://schemas.openxmlformats.org/officeDocument/2006/relationships/notesMaster" Target="../notesMasters/notesMaster1.xml"/></Relationships>
</file>

<file path=ppt/notesSlides/_rels/notesSlide233.xml.rels><?xml version="1.0" encoding="UTF-8" standalone="yes"?>
<Relationships xmlns="http://schemas.openxmlformats.org/package/2006/relationships"><Relationship Id="rId2" Type="http://schemas.openxmlformats.org/officeDocument/2006/relationships/slide" Target="../slides/slide233.xml"/><Relationship Id="rId1" Type="http://schemas.openxmlformats.org/officeDocument/2006/relationships/notesMaster" Target="../notesMasters/notesMaster1.xml"/></Relationships>
</file>

<file path=ppt/notesSlides/_rels/notesSlide234.xml.rels><?xml version="1.0" encoding="UTF-8" standalone="yes"?>
<Relationships xmlns="http://schemas.openxmlformats.org/package/2006/relationships"><Relationship Id="rId2" Type="http://schemas.openxmlformats.org/officeDocument/2006/relationships/slide" Target="../slides/slide234.xml"/><Relationship Id="rId1" Type="http://schemas.openxmlformats.org/officeDocument/2006/relationships/notesMaster" Target="../notesMasters/notesMaster1.xml"/></Relationships>
</file>

<file path=ppt/notesSlides/_rels/notesSlide235.xml.rels><?xml version="1.0" encoding="UTF-8" standalone="yes"?>
<Relationships xmlns="http://schemas.openxmlformats.org/package/2006/relationships"><Relationship Id="rId2" Type="http://schemas.openxmlformats.org/officeDocument/2006/relationships/slide" Target="../slides/slide235.xml"/><Relationship Id="rId1" Type="http://schemas.openxmlformats.org/officeDocument/2006/relationships/notesMaster" Target="../notesMasters/notesMaster1.xml"/></Relationships>
</file>

<file path=ppt/notesSlides/_rels/notesSlide236.xml.rels><?xml version="1.0" encoding="UTF-8" standalone="yes"?>
<Relationships xmlns="http://schemas.openxmlformats.org/package/2006/relationships"><Relationship Id="rId2" Type="http://schemas.openxmlformats.org/officeDocument/2006/relationships/slide" Target="../slides/slide236.xml"/><Relationship Id="rId1" Type="http://schemas.openxmlformats.org/officeDocument/2006/relationships/notesMaster" Target="../notesMasters/notesMaster1.xml"/></Relationships>
</file>

<file path=ppt/notesSlides/_rels/notesSlide237.xml.rels><?xml version="1.0" encoding="UTF-8" standalone="yes"?>
<Relationships xmlns="http://schemas.openxmlformats.org/package/2006/relationships"><Relationship Id="rId2" Type="http://schemas.openxmlformats.org/officeDocument/2006/relationships/slide" Target="../slides/slide237.xml"/><Relationship Id="rId1" Type="http://schemas.openxmlformats.org/officeDocument/2006/relationships/notesMaster" Target="../notesMasters/notesMaster1.xml"/></Relationships>
</file>

<file path=ppt/notesSlides/_rels/notesSlide238.xml.rels><?xml version="1.0" encoding="UTF-8" standalone="yes"?>
<Relationships xmlns="http://schemas.openxmlformats.org/package/2006/relationships"><Relationship Id="rId2" Type="http://schemas.openxmlformats.org/officeDocument/2006/relationships/slide" Target="../slides/slide238.xml"/><Relationship Id="rId1" Type="http://schemas.openxmlformats.org/officeDocument/2006/relationships/notesMaster" Target="../notesMasters/notesMaster1.xml"/></Relationships>
</file>

<file path=ppt/notesSlides/_rels/notesSlide239.xml.rels><?xml version="1.0" encoding="UTF-8" standalone="yes"?>
<Relationships xmlns="http://schemas.openxmlformats.org/package/2006/relationships"><Relationship Id="rId2" Type="http://schemas.openxmlformats.org/officeDocument/2006/relationships/slide" Target="../slides/slide2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0.xml.rels><?xml version="1.0" encoding="UTF-8" standalone="yes"?>
<Relationships xmlns="http://schemas.openxmlformats.org/package/2006/relationships"><Relationship Id="rId2" Type="http://schemas.openxmlformats.org/officeDocument/2006/relationships/slide" Target="../slides/slide240.xml"/><Relationship Id="rId1" Type="http://schemas.openxmlformats.org/officeDocument/2006/relationships/notesMaster" Target="../notesMasters/notesMaster1.xml"/></Relationships>
</file>

<file path=ppt/notesSlides/_rels/notesSlide241.xml.rels><?xml version="1.0" encoding="UTF-8" standalone="yes"?>
<Relationships xmlns="http://schemas.openxmlformats.org/package/2006/relationships"><Relationship Id="rId2" Type="http://schemas.openxmlformats.org/officeDocument/2006/relationships/slide" Target="../slides/slide241.xml"/><Relationship Id="rId1" Type="http://schemas.openxmlformats.org/officeDocument/2006/relationships/notesMaster" Target="../notesMasters/notesMaster1.xml"/></Relationships>
</file>

<file path=ppt/notesSlides/_rels/notesSlide242.xml.rels><?xml version="1.0" encoding="UTF-8" standalone="yes"?>
<Relationships xmlns="http://schemas.openxmlformats.org/package/2006/relationships"><Relationship Id="rId2" Type="http://schemas.openxmlformats.org/officeDocument/2006/relationships/slide" Target="../slides/slide242.xml"/><Relationship Id="rId1" Type="http://schemas.openxmlformats.org/officeDocument/2006/relationships/notesMaster" Target="../notesMasters/notesMaster1.xml"/></Relationships>
</file>

<file path=ppt/notesSlides/_rels/notesSlide243.xml.rels><?xml version="1.0" encoding="UTF-8" standalone="yes"?>
<Relationships xmlns="http://schemas.openxmlformats.org/package/2006/relationships"><Relationship Id="rId2" Type="http://schemas.openxmlformats.org/officeDocument/2006/relationships/slide" Target="../slides/slide243.xml"/><Relationship Id="rId1" Type="http://schemas.openxmlformats.org/officeDocument/2006/relationships/notesMaster" Target="../notesMasters/notesMaster1.xml"/></Relationships>
</file>

<file path=ppt/notesSlides/_rels/notesSlide244.xml.rels><?xml version="1.0" encoding="UTF-8" standalone="yes"?>
<Relationships xmlns="http://schemas.openxmlformats.org/package/2006/relationships"><Relationship Id="rId2" Type="http://schemas.openxmlformats.org/officeDocument/2006/relationships/slide" Target="../slides/slide244.xml"/><Relationship Id="rId1" Type="http://schemas.openxmlformats.org/officeDocument/2006/relationships/notesMaster" Target="../notesMasters/notesMaster1.xml"/></Relationships>
</file>

<file path=ppt/notesSlides/_rels/notesSlide245.xml.rels><?xml version="1.0" encoding="UTF-8" standalone="yes"?>
<Relationships xmlns="http://schemas.openxmlformats.org/package/2006/relationships"><Relationship Id="rId2" Type="http://schemas.openxmlformats.org/officeDocument/2006/relationships/slide" Target="../slides/slide245.xml"/><Relationship Id="rId1" Type="http://schemas.openxmlformats.org/officeDocument/2006/relationships/notesMaster" Target="../notesMasters/notesMaster1.xml"/></Relationships>
</file>

<file path=ppt/notesSlides/_rels/notesSlide246.xml.rels><?xml version="1.0" encoding="UTF-8" standalone="yes"?>
<Relationships xmlns="http://schemas.openxmlformats.org/package/2006/relationships"><Relationship Id="rId2" Type="http://schemas.openxmlformats.org/officeDocument/2006/relationships/slide" Target="../slides/slide246.xml"/><Relationship Id="rId1" Type="http://schemas.openxmlformats.org/officeDocument/2006/relationships/notesMaster" Target="../notesMasters/notesMaster1.xml"/></Relationships>
</file>

<file path=ppt/notesSlides/_rels/notesSlide247.xml.rels><?xml version="1.0" encoding="UTF-8" standalone="yes"?>
<Relationships xmlns="http://schemas.openxmlformats.org/package/2006/relationships"><Relationship Id="rId2" Type="http://schemas.openxmlformats.org/officeDocument/2006/relationships/slide" Target="../slides/slide247.xml"/><Relationship Id="rId1" Type="http://schemas.openxmlformats.org/officeDocument/2006/relationships/notesMaster" Target="../notesMasters/notesMaster1.xml"/></Relationships>
</file>

<file path=ppt/notesSlides/_rels/notesSlide248.xml.rels><?xml version="1.0" encoding="UTF-8" standalone="yes"?>
<Relationships xmlns="http://schemas.openxmlformats.org/package/2006/relationships"><Relationship Id="rId2" Type="http://schemas.openxmlformats.org/officeDocument/2006/relationships/slide" Target="../slides/slide248.xml"/><Relationship Id="rId1" Type="http://schemas.openxmlformats.org/officeDocument/2006/relationships/notesMaster" Target="../notesMasters/notesMaster1.xml"/></Relationships>
</file>

<file path=ppt/notesSlides/_rels/notesSlide249.xml.rels><?xml version="1.0" encoding="UTF-8" standalone="yes"?>
<Relationships xmlns="http://schemas.openxmlformats.org/package/2006/relationships"><Relationship Id="rId2" Type="http://schemas.openxmlformats.org/officeDocument/2006/relationships/slide" Target="../slides/slide2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0.xml.rels><?xml version="1.0" encoding="UTF-8" standalone="yes"?>
<Relationships xmlns="http://schemas.openxmlformats.org/package/2006/relationships"><Relationship Id="rId2" Type="http://schemas.openxmlformats.org/officeDocument/2006/relationships/slide" Target="../slides/slide250.xml"/><Relationship Id="rId1" Type="http://schemas.openxmlformats.org/officeDocument/2006/relationships/notesMaster" Target="../notesMasters/notesMaster1.xml"/></Relationships>
</file>

<file path=ppt/notesSlides/_rels/notesSlide251.xml.rels><?xml version="1.0" encoding="UTF-8" standalone="yes"?>
<Relationships xmlns="http://schemas.openxmlformats.org/package/2006/relationships"><Relationship Id="rId2" Type="http://schemas.openxmlformats.org/officeDocument/2006/relationships/slide" Target="../slides/slide251.xml"/><Relationship Id="rId1" Type="http://schemas.openxmlformats.org/officeDocument/2006/relationships/notesMaster" Target="../notesMasters/notesMaster1.xml"/></Relationships>
</file>

<file path=ppt/notesSlides/_rels/notesSlide252.xml.rels><?xml version="1.0" encoding="UTF-8" standalone="yes"?>
<Relationships xmlns="http://schemas.openxmlformats.org/package/2006/relationships"><Relationship Id="rId2" Type="http://schemas.openxmlformats.org/officeDocument/2006/relationships/slide" Target="../slides/slide252.xml"/><Relationship Id="rId1" Type="http://schemas.openxmlformats.org/officeDocument/2006/relationships/notesMaster" Target="../notesMasters/notesMaster1.xml"/></Relationships>
</file>

<file path=ppt/notesSlides/_rels/notesSlide253.xml.rels><?xml version="1.0" encoding="UTF-8" standalone="yes"?>
<Relationships xmlns="http://schemas.openxmlformats.org/package/2006/relationships"><Relationship Id="rId2" Type="http://schemas.openxmlformats.org/officeDocument/2006/relationships/slide" Target="../slides/slide253.xml"/><Relationship Id="rId1" Type="http://schemas.openxmlformats.org/officeDocument/2006/relationships/notesMaster" Target="../notesMasters/notesMaster1.xml"/></Relationships>
</file>

<file path=ppt/notesSlides/_rels/notesSlide254.xml.rels><?xml version="1.0" encoding="UTF-8" standalone="yes"?>
<Relationships xmlns="http://schemas.openxmlformats.org/package/2006/relationships"><Relationship Id="rId2" Type="http://schemas.openxmlformats.org/officeDocument/2006/relationships/slide" Target="../slides/slide254.xml"/><Relationship Id="rId1" Type="http://schemas.openxmlformats.org/officeDocument/2006/relationships/notesMaster" Target="../notesMasters/notesMaster1.xml"/></Relationships>
</file>

<file path=ppt/notesSlides/_rels/notesSlide255.xml.rels><?xml version="1.0" encoding="UTF-8" standalone="yes"?>
<Relationships xmlns="http://schemas.openxmlformats.org/package/2006/relationships"><Relationship Id="rId2" Type="http://schemas.openxmlformats.org/officeDocument/2006/relationships/slide" Target="../slides/slide255.xml"/><Relationship Id="rId1" Type="http://schemas.openxmlformats.org/officeDocument/2006/relationships/notesMaster" Target="../notesMasters/notesMaster1.xml"/></Relationships>
</file>

<file path=ppt/notesSlides/_rels/notesSlide256.xml.rels><?xml version="1.0" encoding="UTF-8" standalone="yes"?>
<Relationships xmlns="http://schemas.openxmlformats.org/package/2006/relationships"><Relationship Id="rId2" Type="http://schemas.openxmlformats.org/officeDocument/2006/relationships/slide" Target="../slides/slide256.xml"/><Relationship Id="rId1" Type="http://schemas.openxmlformats.org/officeDocument/2006/relationships/notesMaster" Target="../notesMasters/notesMaster1.xml"/></Relationships>
</file>

<file path=ppt/notesSlides/_rels/notesSlide257.xml.rels><?xml version="1.0" encoding="UTF-8" standalone="yes"?>
<Relationships xmlns="http://schemas.openxmlformats.org/package/2006/relationships"><Relationship Id="rId2" Type="http://schemas.openxmlformats.org/officeDocument/2006/relationships/slide" Target="../slides/slide257.xml"/><Relationship Id="rId1" Type="http://schemas.openxmlformats.org/officeDocument/2006/relationships/notesMaster" Target="../notesMasters/notesMaster1.xml"/></Relationships>
</file>

<file path=ppt/notesSlides/_rels/notesSlide258.xml.rels><?xml version="1.0" encoding="UTF-8" standalone="yes"?>
<Relationships xmlns="http://schemas.openxmlformats.org/package/2006/relationships"><Relationship Id="rId2" Type="http://schemas.openxmlformats.org/officeDocument/2006/relationships/slide" Target="../slides/slide258.xml"/><Relationship Id="rId1" Type="http://schemas.openxmlformats.org/officeDocument/2006/relationships/notesMaster" Target="../notesMasters/notesMaster1.xml"/></Relationships>
</file>

<file path=ppt/notesSlides/_rels/notesSlide259.xml.rels><?xml version="1.0" encoding="UTF-8" standalone="yes"?>
<Relationships xmlns="http://schemas.openxmlformats.org/package/2006/relationships"><Relationship Id="rId2" Type="http://schemas.openxmlformats.org/officeDocument/2006/relationships/slide" Target="../slides/slide25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0.xml.rels><?xml version="1.0" encoding="UTF-8" standalone="yes"?>
<Relationships xmlns="http://schemas.openxmlformats.org/package/2006/relationships"><Relationship Id="rId2" Type="http://schemas.openxmlformats.org/officeDocument/2006/relationships/slide" Target="../slides/slide260.xml"/><Relationship Id="rId1" Type="http://schemas.openxmlformats.org/officeDocument/2006/relationships/notesMaster" Target="../notesMasters/notesMaster1.xml"/></Relationships>
</file>

<file path=ppt/notesSlides/_rels/notesSlide261.xml.rels><?xml version="1.0" encoding="UTF-8" standalone="yes"?>
<Relationships xmlns="http://schemas.openxmlformats.org/package/2006/relationships"><Relationship Id="rId2" Type="http://schemas.openxmlformats.org/officeDocument/2006/relationships/slide" Target="../slides/slide26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35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4538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15359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581669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88112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97985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69824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790331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180044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11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897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591724"/>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613132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8885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42605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92966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0904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47305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763997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841685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2615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1018052"/>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087258"/>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7664659"/>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6531047"/>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6298794"/>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2594847"/>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8690482"/>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4483655"/>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7507487"/>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0131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875354"/>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2892570"/>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2856624"/>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1149959"/>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773070"/>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38481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9250801"/>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1689951"/>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2907132"/>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898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8582693"/>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057628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8641346"/>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6455157"/>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762571"/>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6568674"/>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82650387"/>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5155841"/>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7487146"/>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255841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644759"/>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095991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5082112"/>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3203488"/>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1883487"/>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0708921"/>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3784395"/>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0859984"/>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30722"/>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209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2590127"/>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8657651"/>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0343130"/>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9044955"/>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1607612"/>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597629"/>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57107133"/>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361153"/>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76974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860105"/>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4613072"/>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9032640"/>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3992316"/>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9073296"/>
      </p:ext>
    </p:extLst>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2066653"/>
      </p:ext>
    </p:extLst>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3394218"/>
      </p:ext>
    </p:extLst>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917994"/>
      </p:ext>
    </p:extLst>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985025"/>
      </p:ext>
    </p:extLst>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94245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4317969"/>
      </p:ext>
    </p:extLst>
  </p:cSld>
  <p:clrMapOvr>
    <a:masterClrMapping/>
  </p:clrMapOvr>
</p:notes>
</file>

<file path=ppt/notesSlides/notesSlide2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13663"/>
      </p:ext>
    </p:extLst>
  </p:cSld>
  <p:clrMapOvr>
    <a:masterClrMapping/>
  </p:clrMapOvr>
</p:notes>
</file>

<file path=ppt/notesSlides/notesSlide2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38576190"/>
      </p:ext>
    </p:extLst>
  </p:cSld>
  <p:clrMapOvr>
    <a:masterClrMapping/>
  </p:clrMapOvr>
</p:notes>
</file>

<file path=ppt/notesSlides/notesSlide2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6318257"/>
      </p:ext>
    </p:extLst>
  </p:cSld>
  <p:clrMapOvr>
    <a:masterClrMapping/>
  </p:clrMapOvr>
</p:notes>
</file>

<file path=ppt/notesSlides/notesSlide2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5316650"/>
      </p:ext>
    </p:extLst>
  </p:cSld>
  <p:clrMapOvr>
    <a:masterClrMapping/>
  </p:clrMapOvr>
</p:notes>
</file>

<file path=ppt/notesSlides/notesSlide2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2638920"/>
      </p:ext>
    </p:extLst>
  </p:cSld>
  <p:clrMapOvr>
    <a:masterClrMapping/>
  </p:clrMapOvr>
</p:notes>
</file>

<file path=ppt/notesSlides/notesSlide2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16467229"/>
      </p:ext>
    </p:extLst>
  </p:cSld>
  <p:clrMapOvr>
    <a:masterClrMapping/>
  </p:clrMapOvr>
</p:notes>
</file>

<file path=ppt/notesSlides/notesSlide2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4985013"/>
      </p:ext>
    </p:extLst>
  </p:cSld>
  <p:clrMapOvr>
    <a:masterClrMapping/>
  </p:clrMapOvr>
</p:notes>
</file>

<file path=ppt/notesSlides/notesSlide2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33815271"/>
      </p:ext>
    </p:extLst>
  </p:cSld>
  <p:clrMapOvr>
    <a:masterClrMapping/>
  </p:clrMapOvr>
</p:notes>
</file>

<file path=ppt/notesSlides/notesSlide2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62778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5581414"/>
      </p:ext>
    </p:extLst>
  </p:cSld>
  <p:clrMapOvr>
    <a:masterClrMapping/>
  </p:clrMapOvr>
</p:notes>
</file>

<file path=ppt/notesSlides/notesSlide2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68669925"/>
      </p:ext>
    </p:extLst>
  </p:cSld>
  <p:clrMapOvr>
    <a:masterClrMapping/>
  </p:clrMapOvr>
</p:notes>
</file>

<file path=ppt/notesSlides/notesSlide2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3812883"/>
      </p:ext>
    </p:extLst>
  </p:cSld>
  <p:clrMapOvr>
    <a:masterClrMapping/>
  </p:clrMapOvr>
</p:notes>
</file>

<file path=ppt/notesSlides/notesSlide2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6058105"/>
      </p:ext>
    </p:extLst>
  </p:cSld>
  <p:clrMapOvr>
    <a:masterClrMapping/>
  </p:clrMapOvr>
</p:notes>
</file>

<file path=ppt/notesSlides/notesSlide2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1405598"/>
      </p:ext>
    </p:extLst>
  </p:cSld>
  <p:clrMapOvr>
    <a:masterClrMapping/>
  </p:clrMapOvr>
</p:notes>
</file>

<file path=ppt/notesSlides/notesSlide2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77942638"/>
      </p:ext>
    </p:extLst>
  </p:cSld>
  <p:clrMapOvr>
    <a:masterClrMapping/>
  </p:clrMapOvr>
</p:notes>
</file>

<file path=ppt/notesSlides/notesSlide2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802872"/>
      </p:ext>
    </p:extLst>
  </p:cSld>
  <p:clrMapOvr>
    <a:masterClrMapping/>
  </p:clrMapOvr>
</p:notes>
</file>

<file path=ppt/notesSlides/notesSlide2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8923240"/>
      </p:ext>
    </p:extLst>
  </p:cSld>
  <p:clrMapOvr>
    <a:masterClrMapping/>
  </p:clrMapOvr>
</p:notes>
</file>

<file path=ppt/notesSlides/notesSlide2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0364640"/>
      </p:ext>
    </p:extLst>
  </p:cSld>
  <p:clrMapOvr>
    <a:masterClrMapping/>
  </p:clrMapOvr>
</p:notes>
</file>

<file path=ppt/notesSlides/notesSlide2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25416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0825307"/>
      </p:ext>
    </p:extLst>
  </p:cSld>
  <p:clrMapOvr>
    <a:masterClrMapping/>
  </p:clrMapOvr>
</p:notes>
</file>

<file path=ppt/notesSlides/notesSlide2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94395150"/>
      </p:ext>
    </p:extLst>
  </p:cSld>
  <p:clrMapOvr>
    <a:masterClrMapping/>
  </p:clrMapOvr>
</p:notes>
</file>

<file path=ppt/notesSlides/notesSlide2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70587428"/>
      </p:ext>
    </p:extLst>
  </p:cSld>
  <p:clrMapOvr>
    <a:masterClrMapping/>
  </p:clrMapOvr>
</p:notes>
</file>

<file path=ppt/notesSlides/notesSlide2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5948047"/>
      </p:ext>
    </p:extLst>
  </p:cSld>
  <p:clrMapOvr>
    <a:masterClrMapping/>
  </p:clrMapOvr>
</p:notes>
</file>

<file path=ppt/notesSlides/notesSlide2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9339289"/>
      </p:ext>
    </p:extLst>
  </p:cSld>
  <p:clrMapOvr>
    <a:masterClrMapping/>
  </p:clrMapOvr>
</p:notes>
</file>

<file path=ppt/notesSlides/notesSlide2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0312418"/>
      </p:ext>
    </p:extLst>
  </p:cSld>
  <p:clrMapOvr>
    <a:masterClrMapping/>
  </p:clrMapOvr>
</p:notes>
</file>

<file path=ppt/notesSlides/notesSlide2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5865017"/>
      </p:ext>
    </p:extLst>
  </p:cSld>
  <p:clrMapOvr>
    <a:masterClrMapping/>
  </p:clrMapOvr>
</p:notes>
</file>

<file path=ppt/notesSlides/notesSlide2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3454995"/>
      </p:ext>
    </p:extLst>
  </p:cSld>
  <p:clrMapOvr>
    <a:masterClrMapping/>
  </p:clrMapOvr>
</p:notes>
</file>

<file path=ppt/notesSlides/notesSlide2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617630"/>
      </p:ext>
    </p:extLst>
  </p:cSld>
  <p:clrMapOvr>
    <a:masterClrMapping/>
  </p:clrMapOvr>
</p:notes>
</file>

<file path=ppt/notesSlides/notesSlide2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70665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7061839"/>
      </p:ext>
    </p:extLst>
  </p:cSld>
  <p:clrMapOvr>
    <a:masterClrMapping/>
  </p:clrMapOvr>
</p:notes>
</file>

<file path=ppt/notesSlides/notesSlide2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6255004"/>
      </p:ext>
    </p:extLst>
  </p:cSld>
  <p:clrMapOvr>
    <a:masterClrMapping/>
  </p:clrMapOvr>
</p:notes>
</file>

<file path=ppt/notesSlides/notesSlide2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6680198"/>
      </p:ext>
    </p:extLst>
  </p:cSld>
  <p:clrMapOvr>
    <a:masterClrMapping/>
  </p:clrMapOvr>
</p:notes>
</file>

<file path=ppt/notesSlides/notesSlide2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9503365"/>
      </p:ext>
    </p:extLst>
  </p:cSld>
  <p:clrMapOvr>
    <a:masterClrMapping/>
  </p:clrMapOvr>
</p:notes>
</file>

<file path=ppt/notesSlides/notesSlide2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3881542"/>
      </p:ext>
    </p:extLst>
  </p:cSld>
  <p:clrMapOvr>
    <a:masterClrMapping/>
  </p:clrMapOvr>
</p:notes>
</file>

<file path=ppt/notesSlides/notesSlide2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5801329"/>
      </p:ext>
    </p:extLst>
  </p:cSld>
  <p:clrMapOvr>
    <a:masterClrMapping/>
  </p:clrMapOvr>
</p:notes>
</file>

<file path=ppt/notesSlides/notesSlide2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4842521"/>
      </p:ext>
    </p:extLst>
  </p:cSld>
  <p:clrMapOvr>
    <a:masterClrMapping/>
  </p:clrMapOvr>
</p:notes>
</file>

<file path=ppt/notesSlides/notesSlide2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0761230"/>
      </p:ext>
    </p:extLst>
  </p:cSld>
  <p:clrMapOvr>
    <a:masterClrMapping/>
  </p:clrMapOvr>
</p:notes>
</file>

<file path=ppt/notesSlides/notesSlide2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802.11-23/0410r52</a:t>
            </a:r>
            <a:endParaRPr lang="en-US" altLang="en-US" sz="1800" b="1" kern="1200" dirty="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a:t>
            </a:r>
            <a:r>
              <a:rPr lang="en-US" altLang="en-US" sz="1800" b="1" dirty="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215.xml"/><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216.xml"/><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217.xml"/><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218.xml"/><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2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220.xml"/><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221.xml"/><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222.xml"/><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223.xml"/><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2" Type="http://schemas.openxmlformats.org/officeDocument/2006/relationships/notesSlide" Target="../notesSlides/notesSlide224.xml"/><Relationship Id="rId1" Type="http://schemas.openxmlformats.org/officeDocument/2006/relationships/slideLayout" Target="../slideLayouts/slideLayout1.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225.xml"/><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226.xml"/><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2" Type="http://schemas.openxmlformats.org/officeDocument/2006/relationships/notesSlide" Target="../notesSlides/notesSlide227.xml"/><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2" Type="http://schemas.openxmlformats.org/officeDocument/2006/relationships/notesSlide" Target="../notesSlides/notesSlide228.xml"/><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2" Type="http://schemas.openxmlformats.org/officeDocument/2006/relationships/notesSlide" Target="../notesSlides/notesSlide22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30.xml.rels><?xml version="1.0" encoding="UTF-8" standalone="yes"?>
<Relationships xmlns="http://schemas.openxmlformats.org/package/2006/relationships"><Relationship Id="rId2" Type="http://schemas.openxmlformats.org/officeDocument/2006/relationships/notesSlide" Target="../notesSlides/notesSlide230.xml"/><Relationship Id="rId1" Type="http://schemas.openxmlformats.org/officeDocument/2006/relationships/slideLayout" Target="../slideLayouts/slideLayout1.xml"/></Relationships>
</file>

<file path=ppt/slides/_rels/slide231.xml.rels><?xml version="1.0" encoding="UTF-8" standalone="yes"?>
<Relationships xmlns="http://schemas.openxmlformats.org/package/2006/relationships"><Relationship Id="rId2" Type="http://schemas.openxmlformats.org/officeDocument/2006/relationships/notesSlide" Target="../notesSlides/notesSlide231.xml"/><Relationship Id="rId1" Type="http://schemas.openxmlformats.org/officeDocument/2006/relationships/slideLayout" Target="../slideLayouts/slideLayout1.xml"/></Relationships>
</file>

<file path=ppt/slides/_rels/slide232.xml.rels><?xml version="1.0" encoding="UTF-8" standalone="yes"?>
<Relationships xmlns="http://schemas.openxmlformats.org/package/2006/relationships"><Relationship Id="rId2" Type="http://schemas.openxmlformats.org/officeDocument/2006/relationships/notesSlide" Target="../notesSlides/notesSlide232.xml"/><Relationship Id="rId1" Type="http://schemas.openxmlformats.org/officeDocument/2006/relationships/slideLayout" Target="../slideLayouts/slideLayout1.xml"/></Relationships>
</file>

<file path=ppt/slides/_rels/slide233.xml.rels><?xml version="1.0" encoding="UTF-8" standalone="yes"?>
<Relationships xmlns="http://schemas.openxmlformats.org/package/2006/relationships"><Relationship Id="rId2" Type="http://schemas.openxmlformats.org/officeDocument/2006/relationships/notesSlide" Target="../notesSlides/notesSlide233.xml"/><Relationship Id="rId1" Type="http://schemas.openxmlformats.org/officeDocument/2006/relationships/slideLayout" Target="../slideLayouts/slideLayout1.xml"/></Relationships>
</file>

<file path=ppt/slides/_rels/slide234.xml.rels><?xml version="1.0" encoding="UTF-8" standalone="yes"?>
<Relationships xmlns="http://schemas.openxmlformats.org/package/2006/relationships"><Relationship Id="rId2" Type="http://schemas.openxmlformats.org/officeDocument/2006/relationships/notesSlide" Target="../notesSlides/notesSlide234.xml"/><Relationship Id="rId1" Type="http://schemas.openxmlformats.org/officeDocument/2006/relationships/slideLayout" Target="../slideLayouts/slideLayout1.xml"/></Relationships>
</file>

<file path=ppt/slides/_rels/slide235.xml.rels><?xml version="1.0" encoding="UTF-8" standalone="yes"?>
<Relationships xmlns="http://schemas.openxmlformats.org/package/2006/relationships"><Relationship Id="rId2" Type="http://schemas.openxmlformats.org/officeDocument/2006/relationships/notesSlide" Target="../notesSlides/notesSlide235.xml"/><Relationship Id="rId1" Type="http://schemas.openxmlformats.org/officeDocument/2006/relationships/slideLayout" Target="../slideLayouts/slideLayout1.xml"/></Relationships>
</file>

<file path=ppt/slides/_rels/slide236.xml.rels><?xml version="1.0" encoding="UTF-8" standalone="yes"?>
<Relationships xmlns="http://schemas.openxmlformats.org/package/2006/relationships"><Relationship Id="rId2" Type="http://schemas.openxmlformats.org/officeDocument/2006/relationships/notesSlide" Target="../notesSlides/notesSlide236.xml"/><Relationship Id="rId1" Type="http://schemas.openxmlformats.org/officeDocument/2006/relationships/slideLayout" Target="../slideLayouts/slideLayout1.xml"/></Relationships>
</file>

<file path=ppt/slides/_rels/slide237.xml.rels><?xml version="1.0" encoding="UTF-8" standalone="yes"?>
<Relationships xmlns="http://schemas.openxmlformats.org/package/2006/relationships"><Relationship Id="rId2" Type="http://schemas.openxmlformats.org/officeDocument/2006/relationships/notesSlide" Target="../notesSlides/notesSlide237.xml"/><Relationship Id="rId1" Type="http://schemas.openxmlformats.org/officeDocument/2006/relationships/slideLayout" Target="../slideLayouts/slideLayout1.xml"/></Relationships>
</file>

<file path=ppt/slides/_rels/slide238.xml.rels><?xml version="1.0" encoding="UTF-8" standalone="yes"?>
<Relationships xmlns="http://schemas.openxmlformats.org/package/2006/relationships"><Relationship Id="rId2" Type="http://schemas.openxmlformats.org/officeDocument/2006/relationships/notesSlide" Target="../notesSlides/notesSlide238.xml"/><Relationship Id="rId1" Type="http://schemas.openxmlformats.org/officeDocument/2006/relationships/slideLayout" Target="../slideLayouts/slideLayout1.xml"/></Relationships>
</file>

<file path=ppt/slides/_rels/slide239.xml.rels><?xml version="1.0" encoding="UTF-8" standalone="yes"?>
<Relationships xmlns="http://schemas.openxmlformats.org/package/2006/relationships"><Relationship Id="rId2" Type="http://schemas.openxmlformats.org/officeDocument/2006/relationships/notesSlide" Target="../notesSlides/notesSlide23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40.xml.rels><?xml version="1.0" encoding="UTF-8" standalone="yes"?>
<Relationships xmlns="http://schemas.openxmlformats.org/package/2006/relationships"><Relationship Id="rId2" Type="http://schemas.openxmlformats.org/officeDocument/2006/relationships/notesSlide" Target="../notesSlides/notesSlide240.xml"/><Relationship Id="rId1" Type="http://schemas.openxmlformats.org/officeDocument/2006/relationships/slideLayout" Target="../slideLayouts/slideLayout1.xml"/></Relationships>
</file>

<file path=ppt/slides/_rels/slide241.xml.rels><?xml version="1.0" encoding="UTF-8" standalone="yes"?>
<Relationships xmlns="http://schemas.openxmlformats.org/package/2006/relationships"><Relationship Id="rId2" Type="http://schemas.openxmlformats.org/officeDocument/2006/relationships/notesSlide" Target="../notesSlides/notesSlide241.xml"/><Relationship Id="rId1" Type="http://schemas.openxmlformats.org/officeDocument/2006/relationships/slideLayout" Target="../slideLayouts/slideLayout1.xml"/></Relationships>
</file>

<file path=ppt/slides/_rels/slide242.xml.rels><?xml version="1.0" encoding="UTF-8" standalone="yes"?>
<Relationships xmlns="http://schemas.openxmlformats.org/package/2006/relationships"><Relationship Id="rId2" Type="http://schemas.openxmlformats.org/officeDocument/2006/relationships/notesSlide" Target="../notesSlides/notesSlide242.xml"/><Relationship Id="rId1" Type="http://schemas.openxmlformats.org/officeDocument/2006/relationships/slideLayout" Target="../slideLayouts/slideLayout1.xml"/></Relationships>
</file>

<file path=ppt/slides/_rels/slide243.xml.rels><?xml version="1.0" encoding="UTF-8" standalone="yes"?>
<Relationships xmlns="http://schemas.openxmlformats.org/package/2006/relationships"><Relationship Id="rId2" Type="http://schemas.openxmlformats.org/officeDocument/2006/relationships/notesSlide" Target="../notesSlides/notesSlide243.xml"/><Relationship Id="rId1" Type="http://schemas.openxmlformats.org/officeDocument/2006/relationships/slideLayout" Target="../slideLayouts/slideLayout1.xml"/></Relationships>
</file>

<file path=ppt/slides/_rels/slide244.xml.rels><?xml version="1.0" encoding="UTF-8" standalone="yes"?>
<Relationships xmlns="http://schemas.openxmlformats.org/package/2006/relationships"><Relationship Id="rId2" Type="http://schemas.openxmlformats.org/officeDocument/2006/relationships/notesSlide" Target="../notesSlides/notesSlide244.xml"/><Relationship Id="rId1" Type="http://schemas.openxmlformats.org/officeDocument/2006/relationships/slideLayout" Target="../slideLayouts/slideLayout1.xml"/></Relationships>
</file>

<file path=ppt/slides/_rels/slide245.xml.rels><?xml version="1.0" encoding="UTF-8" standalone="yes"?>
<Relationships xmlns="http://schemas.openxmlformats.org/package/2006/relationships"><Relationship Id="rId2" Type="http://schemas.openxmlformats.org/officeDocument/2006/relationships/notesSlide" Target="../notesSlides/notesSlide245.xml"/><Relationship Id="rId1" Type="http://schemas.openxmlformats.org/officeDocument/2006/relationships/slideLayout" Target="../slideLayouts/slideLayout1.xml"/></Relationships>
</file>

<file path=ppt/slides/_rels/slide246.xml.rels><?xml version="1.0" encoding="UTF-8" standalone="yes"?>
<Relationships xmlns="http://schemas.openxmlformats.org/package/2006/relationships"><Relationship Id="rId2" Type="http://schemas.openxmlformats.org/officeDocument/2006/relationships/notesSlide" Target="../notesSlides/notesSlide246.xml"/><Relationship Id="rId1" Type="http://schemas.openxmlformats.org/officeDocument/2006/relationships/slideLayout" Target="../slideLayouts/slideLayout1.xml"/></Relationships>
</file>

<file path=ppt/slides/_rels/slide247.xml.rels><?xml version="1.0" encoding="UTF-8" standalone="yes"?>
<Relationships xmlns="http://schemas.openxmlformats.org/package/2006/relationships"><Relationship Id="rId2" Type="http://schemas.openxmlformats.org/officeDocument/2006/relationships/notesSlide" Target="../notesSlides/notesSlide247.xml"/><Relationship Id="rId1" Type="http://schemas.openxmlformats.org/officeDocument/2006/relationships/slideLayout" Target="../slideLayouts/slideLayout1.xml"/></Relationships>
</file>

<file path=ppt/slides/_rels/slide248.xml.rels><?xml version="1.0" encoding="UTF-8" standalone="yes"?>
<Relationships xmlns="http://schemas.openxmlformats.org/package/2006/relationships"><Relationship Id="rId2" Type="http://schemas.openxmlformats.org/officeDocument/2006/relationships/notesSlide" Target="../notesSlides/notesSlide248.xml"/><Relationship Id="rId1" Type="http://schemas.openxmlformats.org/officeDocument/2006/relationships/slideLayout" Target="../slideLayouts/slideLayout1.xml"/></Relationships>
</file>

<file path=ppt/slides/_rels/slide249.xml.rels><?xml version="1.0" encoding="UTF-8" standalone="yes"?>
<Relationships xmlns="http://schemas.openxmlformats.org/package/2006/relationships"><Relationship Id="rId2" Type="http://schemas.openxmlformats.org/officeDocument/2006/relationships/notesSlide" Target="../notesSlides/notesSlide24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50.xml.rels><?xml version="1.0" encoding="UTF-8" standalone="yes"?>
<Relationships xmlns="http://schemas.openxmlformats.org/package/2006/relationships"><Relationship Id="rId3" Type="http://schemas.openxmlformats.org/officeDocument/2006/relationships/hyperlink" Target="https://mentor.ieee.org/802.11/dcn/23/11-23-1394-12-00bf-lb276-comments-and-approved-resolutions.xlsx" TargetMode="External"/><Relationship Id="rId2" Type="http://schemas.openxmlformats.org/officeDocument/2006/relationships/notesSlide" Target="../notesSlides/notesSlide250.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51.xml.rels><?xml version="1.0" encoding="UTF-8" standalone="yes"?>
<Relationships xmlns="http://schemas.openxmlformats.org/package/2006/relationships"><Relationship Id="rId2" Type="http://schemas.openxmlformats.org/officeDocument/2006/relationships/notesSlide" Target="../notesSlides/notesSlide251.xml"/><Relationship Id="rId1" Type="http://schemas.openxmlformats.org/officeDocument/2006/relationships/slideLayout" Target="../slideLayouts/slideLayout1.xml"/></Relationships>
</file>

<file path=ppt/slides/_rels/slide252.xml.rels><?xml version="1.0" encoding="UTF-8" standalone="yes"?>
<Relationships xmlns="http://schemas.openxmlformats.org/package/2006/relationships"><Relationship Id="rId2" Type="http://schemas.openxmlformats.org/officeDocument/2006/relationships/notesSlide" Target="../notesSlides/notesSlide252.xml"/><Relationship Id="rId1" Type="http://schemas.openxmlformats.org/officeDocument/2006/relationships/slideLayout" Target="../slideLayouts/slideLayout1.xml"/></Relationships>
</file>

<file path=ppt/slides/_rels/slide253.xml.rels><?xml version="1.0" encoding="UTF-8" standalone="yes"?>
<Relationships xmlns="http://schemas.openxmlformats.org/package/2006/relationships"><Relationship Id="rId2" Type="http://schemas.openxmlformats.org/officeDocument/2006/relationships/notesSlide" Target="../notesSlides/notesSlide253.xml"/><Relationship Id="rId1" Type="http://schemas.openxmlformats.org/officeDocument/2006/relationships/slideLayout" Target="../slideLayouts/slideLayout1.xml"/></Relationships>
</file>

<file path=ppt/slides/_rels/slide254.xml.rels><?xml version="1.0" encoding="UTF-8" standalone="yes"?>
<Relationships xmlns="http://schemas.openxmlformats.org/package/2006/relationships"><Relationship Id="rId2" Type="http://schemas.openxmlformats.org/officeDocument/2006/relationships/notesSlide" Target="../notesSlides/notesSlide254.xml"/><Relationship Id="rId1" Type="http://schemas.openxmlformats.org/officeDocument/2006/relationships/slideLayout" Target="../slideLayouts/slideLayout1.xml"/></Relationships>
</file>

<file path=ppt/slides/_rels/slide255.xml.rels><?xml version="1.0" encoding="UTF-8" standalone="yes"?>
<Relationships xmlns="http://schemas.openxmlformats.org/package/2006/relationships"><Relationship Id="rId2" Type="http://schemas.openxmlformats.org/officeDocument/2006/relationships/notesSlide" Target="../notesSlides/notesSlide255.xml"/><Relationship Id="rId1" Type="http://schemas.openxmlformats.org/officeDocument/2006/relationships/slideLayout" Target="../slideLayouts/slideLayout1.xml"/></Relationships>
</file>

<file path=ppt/slides/_rels/slide256.xml.rels><?xml version="1.0" encoding="UTF-8" standalone="yes"?>
<Relationships xmlns="http://schemas.openxmlformats.org/package/2006/relationships"><Relationship Id="rId2" Type="http://schemas.openxmlformats.org/officeDocument/2006/relationships/notesSlide" Target="../notesSlides/notesSlide256.xml"/><Relationship Id="rId1" Type="http://schemas.openxmlformats.org/officeDocument/2006/relationships/slideLayout" Target="../slideLayouts/slideLayout1.xml"/></Relationships>
</file>

<file path=ppt/slides/_rels/slide257.xml.rels><?xml version="1.0" encoding="UTF-8" standalone="yes"?>
<Relationships xmlns="http://schemas.openxmlformats.org/package/2006/relationships"><Relationship Id="rId2" Type="http://schemas.openxmlformats.org/officeDocument/2006/relationships/notesSlide" Target="../notesSlides/notesSlide257.xml"/><Relationship Id="rId1" Type="http://schemas.openxmlformats.org/officeDocument/2006/relationships/slideLayout" Target="../slideLayouts/slideLayout1.xml"/></Relationships>
</file>

<file path=ppt/slides/_rels/slide258.xml.rels><?xml version="1.0" encoding="UTF-8" standalone="yes"?>
<Relationships xmlns="http://schemas.openxmlformats.org/package/2006/relationships"><Relationship Id="rId2" Type="http://schemas.openxmlformats.org/officeDocument/2006/relationships/notesSlide" Target="../notesSlides/notesSlide258.xml"/><Relationship Id="rId1" Type="http://schemas.openxmlformats.org/officeDocument/2006/relationships/slideLayout" Target="../slideLayouts/slideLayout1.xml"/></Relationships>
</file>

<file path=ppt/slides/_rels/slide259.xml.rels><?xml version="1.0" encoding="UTF-8" standalone="yes"?>
<Relationships xmlns="http://schemas.openxmlformats.org/package/2006/relationships"><Relationship Id="rId2" Type="http://schemas.openxmlformats.org/officeDocument/2006/relationships/notesSlide" Target="../notesSlides/notesSlide259.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60.xml.rels><?xml version="1.0" encoding="UTF-8" standalone="yes"?>
<Relationships xmlns="http://schemas.openxmlformats.org/package/2006/relationships"><Relationship Id="rId2" Type="http://schemas.openxmlformats.org/officeDocument/2006/relationships/notesSlide" Target="../notesSlides/notesSlide260.xml"/><Relationship Id="rId1" Type="http://schemas.openxmlformats.org/officeDocument/2006/relationships/slideLayout" Target="../slideLayouts/slideLayout1.xml"/></Relationships>
</file>

<file path=ppt/slides/_rels/slide261.xml.rels><?xml version="1.0" encoding="UTF-8" standalone="yes"?>
<Relationships xmlns="http://schemas.openxmlformats.org/package/2006/relationships"><Relationship Id="rId2" Type="http://schemas.openxmlformats.org/officeDocument/2006/relationships/notesSlide" Target="../notesSlides/notesSlide26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a:t>TG</a:t>
            </a:r>
            <a:r>
              <a:rPr lang="en-US" altLang="zh-CN" dirty="0" err="1"/>
              <a:t>bf</a:t>
            </a:r>
            <a:r>
              <a:rPr lang="en-US" altLang="zh-CN" dirty="0"/>
              <a:t> </a:t>
            </a:r>
            <a:r>
              <a:rPr lang="en-US" altLang="en-US" dirty="0"/>
              <a:t>Motions List </a:t>
            </a:r>
            <a:r>
              <a:rPr lang="en-US" altLang="zh-CN" dirty="0"/>
              <a:t>– Part 2</a:t>
            </a:r>
            <a:endParaRPr lang="en-US" altLang="en-US" dirty="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2023-09-13</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1478, 1479, 2263, 2265,  </a:t>
            </a:r>
          </a:p>
          <a:p>
            <a:pPr lvl="1" algn="just">
              <a:buFont typeface="Arial" panose="020B0604020202020204" pitchFamily="34" charset="0"/>
              <a:buChar char="–"/>
              <a:defRPr/>
            </a:pPr>
            <a:r>
              <a:rPr lang="en-US" altLang="zh-CN" sz="1600" dirty="0"/>
              <a:t>as specified in document 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1755, 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1013, 1453, 1573, 1610, 1612, 1613, 1615, 1617, 1712, 1866, 2014, 2034, 2035, 2037, and 2282 </a:t>
            </a:r>
          </a:p>
          <a:p>
            <a:pPr lvl="1" algn="just">
              <a:buFont typeface="Arial" panose="020B0604020202020204" pitchFamily="34" charset="0"/>
              <a:buChar char="–"/>
              <a:defRPr/>
            </a:pPr>
            <a:r>
              <a:rPr lang="en-US" altLang="zh-CN" sz="1600" dirty="0"/>
              <a:t>as specified in DCN 11-23/1126r3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a:t>as 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1990, 1763, 1766 </a:t>
            </a:r>
          </a:p>
          <a:p>
            <a:pPr lvl="1" algn="just">
              <a:buFont typeface="Arial" panose="020B0604020202020204" pitchFamily="34" charset="0"/>
              <a:buChar char="–"/>
              <a:defRPr/>
            </a:pPr>
            <a:r>
              <a:rPr lang="en-US" altLang="zh-CN" sz="1600" dirty="0"/>
              <a:t>as specified 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1987, 1988, 1989, 1765 </a:t>
            </a:r>
          </a:p>
          <a:p>
            <a:pPr lvl="1" algn="just">
              <a:buFont typeface="Arial" panose="020B0604020202020204" pitchFamily="34" charset="0"/>
              <a:buChar char="–"/>
              <a:defRPr/>
            </a:pPr>
            <a:r>
              <a:rPr lang="en-US" altLang="zh-CN" sz="1600" dirty="0"/>
              <a:t>as proposed in 11-23/1082r1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2077</a:t>
            </a:r>
          </a:p>
          <a:p>
            <a:pPr lvl="1" algn="just">
              <a:buFont typeface="Arial" panose="020B0604020202020204" pitchFamily="34" charset="0"/>
              <a:buChar char="–"/>
              <a:defRPr/>
            </a:pPr>
            <a:r>
              <a:rPr lang="en-US" altLang="zh-CN" sz="1600" dirty="0"/>
              <a:t>as specified 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2209</a:t>
            </a:r>
          </a:p>
          <a:p>
            <a:pPr lvl="1" algn="just">
              <a:buFont typeface="Arial" panose="020B0604020202020204" pitchFamily="34" charset="0"/>
              <a:buChar char="–"/>
              <a:defRPr/>
            </a:pPr>
            <a:r>
              <a:rPr lang="en-US" altLang="zh-CN" sz="1600" dirty="0"/>
              <a:t>as specified in </a:t>
            </a:r>
            <a:r>
              <a:rPr lang="pt-BR" altLang="zh-CN" sz="1600" dirty="0"/>
              <a:t>11-23/1170r2, LB272 CR for SBP CID 2209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2283</a:t>
            </a:r>
          </a:p>
          <a:p>
            <a:pPr lvl="1" algn="just">
              <a:buFont typeface="Arial" panose="020B0604020202020204" pitchFamily="34" charset="0"/>
              <a:buChar char="–"/>
              <a:defRPr/>
            </a:pPr>
            <a:r>
              <a:rPr lang="en-US" altLang="zh-CN" sz="1600" dirty="0"/>
              <a:t>as specified in 11-23/1150r1,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1376 </a:t>
            </a:r>
          </a:p>
          <a:p>
            <a:pPr lvl="1" algn="just">
              <a:buFont typeface="Arial" panose="020B0604020202020204" pitchFamily="34" charset="0"/>
              <a:buChar char="–"/>
              <a:defRPr/>
            </a:pPr>
            <a:r>
              <a:rPr lang="en-US" altLang="zh-CN" sz="1600" dirty="0"/>
              <a:t>as specified in 11-23-1091r1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1031, 1174, 1209, 1408 and 1409,  </a:t>
            </a:r>
          </a:p>
          <a:p>
            <a:pPr lvl="1" algn="just">
              <a:buFont typeface="Arial" panose="020B0604020202020204" pitchFamily="34" charset="0"/>
              <a:buChar char="–"/>
              <a:defRPr/>
            </a:pPr>
            <a:r>
              <a:rPr lang="en-US" altLang="zh-CN" sz="1600" dirty="0"/>
              <a:t>as specified in document 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1589 </a:t>
            </a:r>
          </a:p>
          <a:p>
            <a:pPr lvl="1" algn="just">
              <a:buFont typeface="Arial" panose="020B0604020202020204" pitchFamily="34" charset="0"/>
              <a:buChar char="–"/>
              <a:defRPr/>
            </a:pPr>
            <a:r>
              <a:rPr lang="en-US" altLang="zh-CN" sz="1600" dirty="0"/>
              <a:t>as specified in 11-23-1184r0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366 (</a:t>
            </a:r>
            <a:r>
              <a:rPr lang="en-US" altLang="zh-CN" sz="4000" dirty="0">
                <a:solidFill>
                  <a:srgbClr val="FF0000"/>
                </a:solidFill>
              </a:rPr>
              <a:t>Defer</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2063</a:t>
            </a:r>
          </a:p>
          <a:p>
            <a:pPr lvl="1" algn="just">
              <a:buFont typeface="Arial" panose="020B0604020202020204" pitchFamily="34" charset="0"/>
              <a:buChar char="–"/>
              <a:defRPr/>
            </a:pPr>
            <a:r>
              <a:rPr lang="en-US" altLang="zh-CN" sz="1600" dirty="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1626, 2225, 1700, 1754, 1753, 1249, 1250 and 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1855, 1902, 2069, 2131, 2186, 2189, 2206, 2266</a:t>
            </a:r>
          </a:p>
          <a:p>
            <a:pPr lvl="1" algn="just">
              <a:buFont typeface="Arial" panose="020B0604020202020204" pitchFamily="34" charset="0"/>
              <a:buChar char="–"/>
              <a:defRPr/>
            </a:pPr>
            <a:r>
              <a:rPr lang="en-US" altLang="zh-CN" sz="1600" dirty="0"/>
              <a:t>as specified in 11-23/1032r1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1420  </a:t>
            </a:r>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1464, 1340, 1463, 1465, 1461</a:t>
            </a:r>
          </a:p>
          <a:p>
            <a:pPr lvl="1" algn="just">
              <a:buFont typeface="Arial" panose="020B0604020202020204" pitchFamily="34" charset="0"/>
              <a:buChar char="–"/>
              <a:defRPr/>
            </a:pPr>
            <a:r>
              <a:rPr lang="en-US" altLang="zh-CN" sz="1600" dirty="0"/>
              <a:t>as specified 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2217</a:t>
            </a:r>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11-23/1223r1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 13:30-15:30 Berlin time</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1306, 1307, 1308, 1309, 1310, 1324 and 1325,  </a:t>
            </a:r>
          </a:p>
          <a:p>
            <a:pPr lvl="1" algn="just">
              <a:buFont typeface="Arial" panose="020B0604020202020204" pitchFamily="34" charset="0"/>
              <a:buChar char="–"/>
              <a:defRPr/>
            </a:pPr>
            <a:r>
              <a:rPr lang="en-US" altLang="zh-CN" sz="1600" dirty="0"/>
              <a:t>as specified in document 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1574 and 1953</a:t>
            </a:r>
          </a:p>
          <a:p>
            <a:pPr lvl="1" algn="just">
              <a:buFont typeface="Arial" panose="020B0604020202020204" pitchFamily="34" charset="0"/>
              <a:buChar char="–"/>
              <a:defRPr/>
            </a:pPr>
            <a:r>
              <a:rPr lang="en-US" altLang="zh-CN" sz="1600" dirty="0"/>
              <a:t>as specified in 11-23/1164r1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a:t>as specified in 11-23/1107r0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11-23/0759r2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1059,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1689 </a:t>
            </a:r>
          </a:p>
          <a:p>
            <a:pPr lvl="1" algn="just">
              <a:buFont typeface="Arial" panose="020B0604020202020204" pitchFamily="34" charset="0"/>
              <a:buChar char="–"/>
              <a:defRPr/>
            </a:pPr>
            <a:r>
              <a:rPr lang="en-US" altLang="zh-CN" sz="1600" dirty="0"/>
              <a:t>as 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11-23/0833r2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11-23/1203r0 ‘LB272 comments SBP comments resolution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2019 2272 2218 1451 1452 1658 1659 1883 1940 1941 1782 1797 1003 1489 1490 1491 2045 2046 </a:t>
            </a:r>
          </a:p>
          <a:p>
            <a:pPr lvl="1" algn="just">
              <a:buFont typeface="Arial" panose="020B0604020202020204" pitchFamily="34" charset="0"/>
              <a:buChar char="–"/>
              <a:defRPr/>
            </a:pPr>
            <a:r>
              <a:rPr lang="en-US" altLang="zh-CN" sz="1600" dirty="0"/>
              <a:t>as specified in 11-23/1042r1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400" dirty="0"/>
              <a:t>CID 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23/0510r0.</a:t>
            </a:r>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1315 </a:t>
            </a:r>
          </a:p>
          <a:p>
            <a:pPr lvl="1" algn="just">
              <a:buFont typeface="Arial" panose="020B0604020202020204" pitchFamily="34" charset="0"/>
              <a:buChar char="–"/>
              <a:defRPr/>
            </a:pPr>
            <a:r>
              <a:rPr lang="en-US" altLang="zh-CN" sz="1600" dirty="0"/>
              <a:t>as 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2),	10:30-12:30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1673 </a:t>
            </a:r>
          </a:p>
          <a:p>
            <a:pPr lvl="1" algn="just">
              <a:buFont typeface="Arial" panose="020B0604020202020204" pitchFamily="34" charset="0"/>
              <a:buChar char="–"/>
              <a:defRPr/>
            </a:pPr>
            <a:r>
              <a:rPr lang="en-US" altLang="zh-CN" sz="1600" dirty="0"/>
              <a:t>as specified in 11-23/1219r1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1733, 2286</a:t>
            </a:r>
          </a:p>
          <a:p>
            <a:pPr lvl="1" algn="just">
              <a:buFont typeface="Arial" panose="020B0604020202020204" pitchFamily="34" charset="0"/>
              <a:buChar char="–"/>
              <a:defRPr/>
            </a:pPr>
            <a:r>
              <a:rPr lang="en-US" altLang="zh-CN" sz="1600" dirty="0"/>
              <a:t>as specified in DCN 11-23/1243r4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1798 </a:t>
            </a:r>
          </a:p>
          <a:p>
            <a:pPr lvl="1" algn="just">
              <a:buFont typeface="Arial" panose="020B0604020202020204" pitchFamily="34" charset="0"/>
              <a:buChar char="–"/>
              <a:defRPr/>
            </a:pPr>
            <a:r>
              <a:rPr lang="en-US" altLang="zh-CN" sz="1600" dirty="0"/>
              <a:t>as specified in 11-23/1129r0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2036 </a:t>
            </a:r>
          </a:p>
          <a:p>
            <a:pPr lvl="1" algn="just">
              <a:buFont typeface="Arial" panose="020B0604020202020204" pitchFamily="34" charset="0"/>
              <a:buChar char="–"/>
              <a:defRPr/>
            </a:pPr>
            <a:r>
              <a:rPr lang="en-US" altLang="zh-CN" sz="1600" dirty="0"/>
              <a:t>as specified in DCN 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2241</a:t>
            </a:r>
          </a:p>
          <a:p>
            <a:pPr lvl="1" algn="just">
              <a:buFont typeface="Arial" panose="020B0604020202020204" pitchFamily="34" charset="0"/>
              <a:buChar char="–"/>
              <a:defRPr/>
            </a:pPr>
            <a:r>
              <a:rPr lang="en-US" altLang="zh-CN" sz="1600" dirty="0"/>
              <a:t> as specified in 11-23/1157r3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1810 and 2107 </a:t>
            </a:r>
          </a:p>
          <a:p>
            <a:pPr lvl="1" algn="just">
              <a:buFont typeface="Arial" panose="020B0604020202020204" pitchFamily="34" charset="0"/>
              <a:buChar char="–"/>
              <a:defRPr/>
            </a:pPr>
            <a:r>
              <a:rPr lang="en-US" altLang="zh-CN" sz="1600" dirty="0"/>
              <a:t>as specified in DCN 11-23/1169r3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 16:00-18:00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308374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1147, 1156 </a:t>
            </a:r>
          </a:p>
          <a:p>
            <a:pPr lvl="1" algn="just">
              <a:buFont typeface="Arial" panose="020B0604020202020204" pitchFamily="34" charset="0"/>
              <a:buChar char="–"/>
              <a:defRPr/>
            </a:pPr>
            <a:r>
              <a:rPr lang="en-US" altLang="zh-CN" sz="1600" dirty="0"/>
              <a:t>as specified in 23/0515r1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2202 </a:t>
            </a:r>
          </a:p>
          <a:p>
            <a:pPr lvl="1" algn="just">
              <a:buFont typeface="Arial" panose="020B0604020202020204" pitchFamily="34" charset="0"/>
              <a:buChar char="–"/>
              <a:defRPr/>
            </a:pPr>
            <a:r>
              <a:rPr lang="en-US" altLang="zh-CN" sz="1600" dirty="0"/>
              <a:t>as 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2613069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8289525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3529070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2063 and 2103</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718423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7229439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11-23/1215r1 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Wilhelmsson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5510831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a:t>as 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3459723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1291, 1292, 1293, 1294, 1295, 1460 </a:t>
            </a:r>
          </a:p>
          <a:p>
            <a:pPr lvl="1" algn="just">
              <a:buFont typeface="Arial" panose="020B0604020202020204" pitchFamily="34" charset="0"/>
              <a:buChar char="–"/>
              <a:defRPr/>
            </a:pPr>
            <a:r>
              <a:rPr lang="en-US" altLang="zh-CN" sz="1600" dirty="0"/>
              <a:t>as specified in DCN 11-23/1249r2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237714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2240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34928214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2101, 1102, 1037, 2104, 1649 and 2105</a:t>
            </a:r>
          </a:p>
          <a:p>
            <a:pPr lvl="1" algn="just">
              <a:buFont typeface="Arial" panose="020B0604020202020204" pitchFamily="34" charset="0"/>
              <a:buChar char="–"/>
              <a:defRPr/>
            </a:pPr>
            <a:r>
              <a:rPr lang="en-US" altLang="zh-CN" sz="1600" dirty="0"/>
              <a:t>as 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4739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1973,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a:t>as specified in document 23/0511r3.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1764</a:t>
            </a:r>
          </a:p>
          <a:p>
            <a:pPr lvl="1" algn="just">
              <a:buFont typeface="Arial" panose="020B0604020202020204" pitchFamily="34" charset="0"/>
              <a:buChar char="–"/>
              <a:defRPr/>
            </a:pPr>
            <a:r>
              <a:rPr lang="en-US" altLang="zh-CN" sz="1600" dirty="0"/>
              <a:t>as specified in 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000174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2088, 2219</a:t>
            </a:r>
          </a:p>
          <a:p>
            <a:pPr lvl="1" algn="just">
              <a:buFont typeface="Arial" panose="020B0604020202020204" pitchFamily="34" charset="0"/>
              <a:buChar char="–"/>
              <a:defRPr/>
            </a:pPr>
            <a:r>
              <a:rPr lang="en-US" altLang="zh-CN" sz="1600" dirty="0"/>
              <a:t>as 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208065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321227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a:t>as 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2682143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1665 </a:t>
            </a:r>
          </a:p>
          <a:p>
            <a:pPr lvl="1" algn="just">
              <a:buFont typeface="Arial" panose="020B0604020202020204" pitchFamily="34" charset="0"/>
              <a:buChar char="–"/>
              <a:defRPr/>
            </a:pPr>
            <a:r>
              <a:rPr lang="en-US" altLang="zh-CN" sz="1600" dirty="0"/>
              <a:t>as 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291881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407: </a:t>
            </a:r>
            <a:r>
              <a:rPr lang="en-US" altLang="en-US" sz="3200" dirty="0"/>
              <a:t>closing the remaining CIDs 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1675, 2038, 1660</a:t>
            </a:r>
          </a:p>
          <a:p>
            <a:pPr lvl="0"/>
            <a:r>
              <a:rPr lang="en-US" altLang="zh-CN" dirty="0"/>
              <a:t>With the following rejection reason: “Lack of technical contribution/consensus”.</a:t>
            </a:r>
          </a:p>
          <a:p>
            <a:endParaRPr lang="zh-CN" altLang="zh-CN" dirty="0"/>
          </a:p>
          <a:p>
            <a:pPr lvl="0"/>
            <a:r>
              <a:rPr lang="en-GB" altLang="zh-CN" dirty="0"/>
              <a:t>Moved: Pu Perry Wang,  Seconded: Alecsander Eitan, </a:t>
            </a:r>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31546512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11-23/0314r21,</a:t>
            </a:r>
          </a:p>
          <a:p>
            <a:pPr marL="354013" indent="0" algn="just">
              <a:buNone/>
            </a:pPr>
            <a:r>
              <a:rPr lang="en-US" altLang="zh-CN" sz="2000" dirty="0">
                <a:hlinkClick r:id="rId3"/>
              </a:rPr>
              <a:t>https://mentor.ieee.org/802.11/dcn/23/11-23-0314-21-00bf-lb272-comments-and-approved-resolutions.xlsx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20 day Working Group Recirculation Ballot asking the question “Should P802.11bf D2.0 be forwarded to SA Ballot?”</a:t>
            </a:r>
          </a:p>
          <a:p>
            <a:endParaRPr lang="zh-CN" altLang="zh-CN" sz="2000" dirty="0"/>
          </a:p>
          <a:p>
            <a:pPr lvl="0"/>
            <a:r>
              <a:rPr lang="en-GB" altLang="zh-CN" sz="2000" dirty="0"/>
              <a:t>Moved: Alecsander Eitan    ,  Seconded: Dongguk Lim  </a:t>
            </a:r>
          </a:p>
          <a:p>
            <a:r>
              <a:rPr lang="en-US" altLang="zh-CN" sz="2000" kern="0" dirty="0"/>
              <a:t>Preliminary Result: (   18 Y/  0 N/  1 A)</a:t>
            </a:r>
          </a:p>
          <a:p>
            <a:pPr lvl="0"/>
            <a:r>
              <a:rPr lang="en-GB" altLang="zh-CN" sz="2000" dirty="0"/>
              <a:t>Result</a:t>
            </a:r>
            <a:r>
              <a:rPr lang="en-US" altLang="zh-CN" sz="2000" kern="0" dirty="0"/>
              <a:t>*</a:t>
            </a:r>
            <a:r>
              <a:rPr lang="en-GB" altLang="zh-CN" sz="2000" dirty="0"/>
              <a:t>: </a:t>
            </a:r>
            <a:r>
              <a:rPr lang="en-US" altLang="zh-CN" sz="2000" dirty="0">
                <a:highlight>
                  <a:srgbClr val="00FF00"/>
                </a:highlight>
              </a:rPr>
              <a:t>Motion Passes</a:t>
            </a:r>
            <a:r>
              <a:rPr lang="en-GB" altLang="zh-CN" sz="2000" dirty="0"/>
              <a:t> (</a:t>
            </a:r>
            <a:r>
              <a:rPr lang="en-US" altLang="zh-CN" sz="2000" kern="0" dirty="0"/>
              <a:t>18</a:t>
            </a:r>
            <a:r>
              <a:rPr lang="en-GB" altLang="zh-CN" sz="2000" dirty="0"/>
              <a:t>y- 0n- 1a)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842655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 13:30-15:30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9425462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3128, 3144, 3151, 3211, 3212, 3280, 3281, 3372, 3388, and 3376</a:t>
            </a:r>
          </a:p>
          <a:p>
            <a:pPr lvl="1" algn="just">
              <a:buFont typeface="Arial" panose="020B0604020202020204" pitchFamily="34" charset="0"/>
              <a:buChar char="–"/>
              <a:defRPr/>
            </a:pPr>
            <a:r>
              <a:rPr lang="en-US" altLang="zh-CN" sz="1600" dirty="0"/>
              <a:t>as 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95504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3148, 3149, and 3179</a:t>
            </a:r>
          </a:p>
          <a:p>
            <a:pPr lvl="1" algn="just">
              <a:buFont typeface="Arial" panose="020B0604020202020204" pitchFamily="34" charset="0"/>
              <a:buChar char="–"/>
              <a:defRPr/>
            </a:pPr>
            <a:r>
              <a:rPr lang="en-US" altLang="zh-CN" sz="1600" dirty="0"/>
              <a:t>as 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9559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a:t>as specified in document 23/0553r3.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a:t>as 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0534878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3112, 3121, 3241, 3265, 3266, 3344 &amp; 3345 </a:t>
            </a:r>
          </a:p>
          <a:p>
            <a:pPr lvl="1" algn="just">
              <a:buFont typeface="Arial" panose="020B0604020202020204" pitchFamily="34" charset="0"/>
              <a:buChar char="–"/>
              <a:defRPr/>
            </a:pPr>
            <a:r>
              <a:rPr lang="en-US" altLang="zh-CN" sz="1600" dirty="0"/>
              <a:t>as 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198538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54059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3194, 3245, 3246, 3247, 3248, 3284, 3285, 3286, 3287, 3288, 3289, 3290, 3392, 3527, 3528, 3393, 3529, 3531, 3414, and 3469 </a:t>
            </a:r>
          </a:p>
          <a:p>
            <a:pPr lvl="1" algn="just">
              <a:buFont typeface="Arial" panose="020B0604020202020204" pitchFamily="34" charset="0"/>
              <a:buChar char="–"/>
              <a:defRPr/>
            </a:pPr>
            <a:r>
              <a:rPr lang="en-US" altLang="zh-CN" sz="1600" dirty="0"/>
              <a:t>as 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14Y, 3N, 10A</a:t>
            </a:r>
            <a:endParaRPr lang="en-US" altLang="zh-CN" sz="1050" b="1" kern="0" dirty="0"/>
          </a:p>
        </p:txBody>
      </p:sp>
    </p:spTree>
    <p:extLst>
      <p:ext uri="{BB962C8B-B14F-4D97-AF65-F5344CB8AC3E}">
        <p14:creationId xmlns:p14="http://schemas.microsoft.com/office/powerpoint/2010/main" val="91483042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7758719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9853020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3153 3154 3187 3190 3258  3261 3308 3427 </a:t>
            </a:r>
          </a:p>
          <a:p>
            <a:pPr lvl="1" algn="just">
              <a:buFont typeface="Arial" panose="020B0604020202020204" pitchFamily="34" charset="0"/>
              <a:buChar char="–"/>
              <a:defRPr/>
            </a:pPr>
            <a:r>
              <a:rPr lang="en-US" altLang="zh-CN" sz="1600" dirty="0"/>
              <a:t>as 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742005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10:30-12:30 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62288625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3191 3200 3201 3208  </a:t>
            </a:r>
          </a:p>
          <a:p>
            <a:pPr lvl="1" algn="just">
              <a:buFont typeface="Arial" panose="020B0604020202020204" pitchFamily="34" charset="0"/>
              <a:buChar char="–"/>
              <a:defRPr/>
            </a:pPr>
            <a:r>
              <a:rPr lang="en-US" altLang="zh-CN" sz="1600" dirty="0"/>
              <a:t>as specified 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883801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3123, 3406, 3407, 3431, 3433, 3434, 3435, 3438 and 3441</a:t>
            </a:r>
          </a:p>
          <a:p>
            <a:pPr lvl="1" algn="just">
              <a:buFont typeface="Arial" panose="020B0604020202020204" pitchFamily="34" charset="0"/>
              <a:buChar char="–"/>
              <a:defRPr/>
            </a:pPr>
            <a:r>
              <a:rPr lang="en-US" altLang="zh-CN" sz="1600" dirty="0"/>
              <a:t>as specified 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8155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1789, 1074, 1002, 1077 </a:t>
            </a:r>
          </a:p>
          <a:p>
            <a:pPr lvl="1" algn="just">
              <a:buFont typeface="Arial" panose="020B0604020202020204" pitchFamily="34" charset="0"/>
              <a:buChar char="–"/>
              <a:defRPr/>
            </a:pPr>
            <a:r>
              <a:rPr lang="en-US" altLang="zh-CN" sz="1600" dirty="0"/>
              <a:t>as specified in 23/0514r2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3544</a:t>
            </a:r>
          </a:p>
          <a:p>
            <a:pPr lvl="1" algn="just">
              <a:buFont typeface="Arial" panose="020B0604020202020204" pitchFamily="34" charset="0"/>
              <a:buChar char="–"/>
              <a:defRPr/>
            </a:pPr>
            <a:r>
              <a:rPr lang="en-US" altLang="zh-CN" sz="1600" dirty="0"/>
              <a:t>as specified 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5735759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14    (Thursday AM 1), 08:00-10:00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20702599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3169, 3490, 3508, 3065,</a:t>
            </a:r>
          </a:p>
          <a:p>
            <a:pPr lvl="1" algn="just">
              <a:buFont typeface="Arial" panose="020B0604020202020204" pitchFamily="34" charset="0"/>
              <a:buChar char="–"/>
              <a:defRPr/>
            </a:pPr>
            <a:r>
              <a:rPr lang="en-US" altLang="zh-CN" sz="1600" dirty="0"/>
              <a:t>as specified in doc.: 11-23/1475r1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632716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3026, 3027, 3024, 3028</a:t>
            </a:r>
          </a:p>
          <a:p>
            <a:pPr lvl="1" algn="just">
              <a:buFont typeface="Arial" panose="020B0604020202020204" pitchFamily="34" charset="0"/>
              <a:buChar char="–"/>
              <a:defRPr/>
            </a:pPr>
            <a:r>
              <a:rPr lang="en-US" altLang="zh-CN" sz="1600" dirty="0"/>
              <a:t>as specified in doc.: 11-23/1484r1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2554127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3532, 3249, 3291</a:t>
            </a:r>
          </a:p>
          <a:p>
            <a:pPr lvl="1" algn="just">
              <a:buFont typeface="Arial" panose="020B0604020202020204" pitchFamily="34" charset="0"/>
              <a:buChar char="–"/>
              <a:defRPr/>
            </a:pPr>
            <a:r>
              <a:rPr lang="en-US" altLang="zh-CN" sz="1600" dirty="0"/>
              <a:t>as specified in doc 11-23/1575r1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175583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3269, 3382, 3501, 3502 </a:t>
            </a:r>
          </a:p>
          <a:p>
            <a:pPr lvl="1" algn="just">
              <a:buFont typeface="Arial" panose="020B0604020202020204" pitchFamily="34" charset="0"/>
              <a:buChar char="–"/>
              <a:defRPr/>
            </a:pPr>
            <a:r>
              <a:rPr lang="en-US" altLang="zh-CN" sz="1600" dirty="0"/>
              <a:t>as specified in 11-23/1544r2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6029076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3035, 3036, 3072, 3091, 3095, 3250, 3476, 3482, 3483</a:t>
            </a:r>
          </a:p>
          <a:p>
            <a:pPr lvl="1" algn="just">
              <a:buFont typeface="Arial" panose="020B0604020202020204" pitchFamily="34" charset="0"/>
              <a:buChar char="–"/>
              <a:defRPr/>
            </a:pPr>
            <a:r>
              <a:rPr lang="en-US" altLang="zh-CN" sz="1600" dirty="0"/>
              <a:t>as specified in 11-23/1492r2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11-23/1492r2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7282398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3346 </a:t>
            </a:r>
          </a:p>
          <a:p>
            <a:pPr lvl="1" algn="just">
              <a:buFont typeface="Arial" panose="020B0604020202020204" pitchFamily="34" charset="0"/>
              <a:buChar char="–"/>
              <a:defRPr/>
            </a:pPr>
            <a:r>
              <a:rPr lang="en-US" altLang="zh-CN" sz="1600" dirty="0"/>
              <a:t>as specified in 11-23/1577r2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79035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3306 3504</a:t>
            </a:r>
          </a:p>
          <a:p>
            <a:pPr lvl="1" algn="just">
              <a:buFont typeface="Arial" panose="020B0604020202020204" pitchFamily="34" charset="0"/>
              <a:buChar char="–"/>
              <a:defRPr/>
            </a:pPr>
            <a:r>
              <a:rPr lang="en-US" altLang="zh-CN" sz="1600" dirty="0"/>
              <a:t>as specified in 11-23/1559r2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960412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3353 3408 3409 </a:t>
            </a:r>
          </a:p>
          <a:p>
            <a:pPr lvl="1" algn="just">
              <a:buFont typeface="Arial" panose="020B0604020202020204" pitchFamily="34" charset="0"/>
              <a:buChar char="–"/>
              <a:defRPr/>
            </a:pPr>
            <a:r>
              <a:rPr lang="en-US" altLang="zh-CN" sz="1600" dirty="0"/>
              <a:t>as specified in 11-23/1619r0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11-23/1619r0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435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1036</a:t>
            </a:r>
          </a:p>
          <a:p>
            <a:pPr lvl="1" algn="just">
              <a:buFont typeface="Arial" panose="020B0604020202020204" pitchFamily="34" charset="0"/>
              <a:buChar char="–"/>
              <a:defRPr/>
            </a:pPr>
            <a:r>
              <a:rPr lang="en-US" altLang="zh-CN" sz="1600" dirty="0"/>
              <a:t>as specified in 11-23/0477r3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23/1486r1 (New primitive for Sensing Measurement Query frame)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rPr>
              <a:t> Approved by unanimous consent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23/1486r1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05927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5659881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11-23/1653r0 ‘Proposed resolutions for editorial comments on D2.0 -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923998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DCN 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33860293"/>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3044,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11189455"/>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103837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3158, 3425, 3471, 3505, 3168 and 3489.</a:t>
            </a:r>
          </a:p>
          <a:p>
            <a:pPr lvl="1" algn="just">
              <a:buFont typeface="Arial" panose="020B0604020202020204" pitchFamily="34" charset="0"/>
              <a:buChar char="–"/>
              <a:defRPr/>
            </a:pPr>
            <a:r>
              <a:rPr lang="en-US" altLang="zh-CN" sz="1600" dirty="0"/>
              <a:t>as specified in doc.: 11-23/1661r2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609241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3084, 3089, 3105, 3108, 3109, 3142, 3218, 3321 </a:t>
            </a:r>
          </a:p>
          <a:p>
            <a:pPr lvl="1" algn="just">
              <a:buFont typeface="Arial" panose="020B0604020202020204" pitchFamily="34" charset="0"/>
              <a:buChar char="–"/>
              <a:defRPr/>
            </a:pPr>
            <a:r>
              <a:rPr lang="en-US" altLang="zh-CN" sz="1600" dirty="0"/>
              <a:t>as specified in doc.: 11-23/1651r3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09266397"/>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CIDs:3017, 3066, 3150, 3360, 3361, 3365, 3366 </a:t>
            </a:r>
          </a:p>
          <a:p>
            <a:pPr lvl="1" algn="just">
              <a:buFont typeface="Arial" panose="020B0604020202020204" pitchFamily="34" charset="0"/>
              <a:buChar char="–"/>
              <a:defRPr/>
            </a:pPr>
            <a:r>
              <a:rPr lang="en-US" altLang="zh-CN" sz="1600" dirty="0"/>
              <a:t>as specified in doc.: 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97050954"/>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CIDs:3059, 3060, 3061, 3064, 3067, 3134, 3180, 3181, 3182, 3183, 3184, 3256, 3364 </a:t>
            </a:r>
          </a:p>
          <a:p>
            <a:pPr lvl="1" algn="just">
              <a:buFont typeface="Arial" panose="020B0604020202020204" pitchFamily="34" charset="0"/>
              <a:buChar char="–"/>
              <a:defRPr/>
            </a:pPr>
            <a:r>
              <a:rPr lang="en-US" altLang="zh-CN" sz="1600" dirty="0"/>
              <a:t>as 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905811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a:t>as specified in document 23/0554r3 .</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3295, 3394, 3396, 3397, 3417, 3473, 3069, 3070, 3402, 3486 </a:t>
            </a:r>
          </a:p>
          <a:p>
            <a:pPr lvl="1" algn="just">
              <a:buFont typeface="Arial" panose="020B0604020202020204" pitchFamily="34" charset="0"/>
              <a:buChar char="–"/>
              <a:defRPr/>
            </a:pPr>
            <a:r>
              <a:rPr lang="en-US" altLang="zh-CN" sz="1600" dirty="0"/>
              <a:t>as specified in doc.: 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81867529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3442, 3369, 3443, 3444, 3445, 3446, 3447, 3448, 3449, 3450, 3451, 3452, 3453, 3454, 3455, 3456, 3457, 3458, 3459, 3460, 3461, 3462, 3463, 3464, 3018, 3019, 3020 </a:t>
            </a:r>
          </a:p>
          <a:p>
            <a:pPr lvl="1" algn="just">
              <a:buFont typeface="Arial" panose="020B0604020202020204" pitchFamily="34" charset="0"/>
              <a:buChar char="–"/>
              <a:defRPr/>
            </a:pPr>
            <a:r>
              <a:rPr lang="en-US" altLang="zh-CN" sz="1600" dirty="0"/>
              <a:t>as specified in doc.: 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683666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31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5690972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3177, 3196, 3197, 3215, 3317, 3319, 3493, and 3543</a:t>
            </a:r>
          </a:p>
          <a:p>
            <a:pPr lvl="1" algn="just">
              <a:buFont typeface="Arial" panose="020B0604020202020204" pitchFamily="34" charset="0"/>
              <a:buChar char="–"/>
              <a:defRPr/>
            </a:pPr>
            <a:r>
              <a:rPr lang="en-US" altLang="zh-CN" sz="1600" dirty="0"/>
              <a:t>as specified in doc.: </a:t>
            </a:r>
            <a:r>
              <a:rPr lang="pt-BR" altLang="zh-CN" sz="1600" dirty="0"/>
              <a:t>11-23/1633r4, “LB276 CR for CIDs on SR2SR Variant”.</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e-DE" altLang="zh-CN" sz="1800" b="1" kern="0" dirty="0"/>
              <a:t>Dong Wei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11-23/1633r4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498904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3057 3221 3363 3411</a:t>
            </a:r>
          </a:p>
          <a:p>
            <a:pPr lvl="1" algn="just">
              <a:buFont typeface="Arial" panose="020B0604020202020204" pitchFamily="34" charset="0"/>
              <a:buChar char="–"/>
              <a:defRPr/>
            </a:pPr>
            <a:r>
              <a:rPr lang="en-US" altLang="zh-CN" sz="1600" dirty="0"/>
              <a:t>as specified in doc.: 11-23/1688r0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11-23/1688r0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9393585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3110, 3111</a:t>
            </a:r>
          </a:p>
          <a:p>
            <a:pPr lvl="1" algn="just">
              <a:buFont typeface="Arial" panose="020B0604020202020204" pitchFamily="34" charset="0"/>
              <a:buChar char="–"/>
              <a:defRPr/>
            </a:pPr>
            <a:r>
              <a:rPr lang="en-US" altLang="zh-CN" sz="1600" dirty="0"/>
              <a:t>as specified in doc.: 11-23/1659r1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1945089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3421 and 3440</a:t>
            </a:r>
          </a:p>
          <a:p>
            <a:pPr lvl="1" algn="just">
              <a:buFont typeface="Arial" panose="020B0604020202020204" pitchFamily="34" charset="0"/>
              <a:buChar char="–"/>
              <a:defRPr/>
            </a:pPr>
            <a:r>
              <a:rPr lang="en-US" altLang="zh-CN" sz="1600" dirty="0"/>
              <a:t>as specified in doc.: 11-23/1698r0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11-23/1698r0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149542"/>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3279</a:t>
            </a:r>
          </a:p>
          <a:p>
            <a:pPr lvl="1" algn="just">
              <a:buFont typeface="Arial" panose="020B0604020202020204" pitchFamily="34" charset="0"/>
              <a:buChar char="–"/>
              <a:defRPr/>
            </a:pPr>
            <a:r>
              <a:rPr lang="en-US" altLang="zh-CN" sz="1600" dirty="0"/>
              <a:t>as specified in doc.: 11-23/1577r3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11-23/1577r3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1769802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3082 </a:t>
            </a:r>
          </a:p>
          <a:p>
            <a:pPr lvl="1" algn="just">
              <a:buFont typeface="Arial" panose="020B0604020202020204" pitchFamily="34" charset="0"/>
              <a:buChar char="–"/>
              <a:defRPr/>
            </a:pPr>
            <a:r>
              <a:rPr lang="en-US" altLang="zh-CN" sz="1600" dirty="0"/>
              <a:t>as specified in doc.: </a:t>
            </a:r>
            <a:r>
              <a:rPr lang="pt-BR" altLang="zh-CN" sz="1600" dirty="0"/>
              <a:t>11-23/1634r1, “LB276 CR for CID 3082”.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kern="0" dirty="0"/>
              <a:t>11-23/1634r1, “LB276 CR for CID 3082”.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40829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3068 </a:t>
            </a:r>
          </a:p>
          <a:p>
            <a:pPr lvl="1" algn="just">
              <a:buFont typeface="Arial" panose="020B0604020202020204" pitchFamily="34" charset="0"/>
              <a:buChar char="–"/>
              <a:defRPr/>
            </a:pPr>
            <a:r>
              <a:rPr lang="en-US" altLang="zh-CN" sz="1600" dirty="0"/>
              <a:t>as specified in doc.: 23/1657r0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23/1657r0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7159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list – Part 2 </a:t>
            </a:r>
          </a:p>
          <a:p>
            <a:pPr algn="ctr">
              <a:lnSpc>
                <a:spcPct val="90000"/>
              </a:lnSpc>
              <a:buNone/>
            </a:pPr>
            <a:r>
              <a:rPr lang="en-US" altLang="zh-CN" sz="3200" b="0" dirty="0">
                <a:latin typeface="Arial" panose="020B0604020202020204" pitchFamily="34" charset="0"/>
              </a:rPr>
              <a:t>(From January 2023, after D1.0 released)</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a:t>as specified in document 23/0556r3.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3077, 3078, 3087, 3378 and 3380</a:t>
            </a:r>
          </a:p>
          <a:p>
            <a:pPr lvl="1" algn="just">
              <a:buFont typeface="Arial" panose="020B0604020202020204" pitchFamily="34" charset="0"/>
              <a:buChar char="–"/>
              <a:defRPr/>
            </a:pPr>
            <a:r>
              <a:rPr lang="en-US" altLang="zh-CN" sz="1600" dirty="0"/>
              <a:t>as specified in doc.: 11-23/1476r2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11-23/1476r2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76372822"/>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3022, 3497, 3498, 3025</a:t>
            </a:r>
          </a:p>
          <a:p>
            <a:pPr lvl="1" algn="just">
              <a:buFont typeface="Arial" panose="020B0604020202020204" pitchFamily="34" charset="0"/>
              <a:buChar char="–"/>
              <a:defRPr/>
            </a:pPr>
            <a:r>
              <a:rPr lang="en-US" altLang="zh-CN" sz="1600" dirty="0"/>
              <a:t>as specified in doc.: 11-23/1485r3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116664"/>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23152328"/>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6144686"/>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89985077"/>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77917648"/>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819859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18952999"/>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Kamel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84284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1066, 1067, and 1069 </a:t>
            </a:r>
          </a:p>
          <a:p>
            <a:pPr lvl="1" algn="just">
              <a:buFont typeface="Arial" panose="020B0604020202020204" pitchFamily="34" charset="0"/>
              <a:buChar char="–"/>
              <a:defRPr/>
            </a:pPr>
            <a:r>
              <a:rPr lang="en-US" altLang="zh-CN" sz="1600" dirty="0"/>
              <a:t>as specified in 23/0557r1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8810306"/>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88943904"/>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27963462"/>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1503050"/>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smtClean="0"/>
              <a:t>3300, </a:t>
            </a:r>
            <a:r>
              <a:rPr lang="en-US" altLang="zh-CN" sz="1600" dirty="0"/>
              <a:t>3335, 3362, </a:t>
            </a:r>
            <a:r>
              <a:rPr lang="en-US" altLang="zh-CN" sz="1600" dirty="0" smtClean="0"/>
              <a:t>3324</a:t>
            </a:r>
            <a:endParaRPr lang="en-US" altLang="zh-CN" sz="1600" dirty="0"/>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5345631"/>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8576738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065772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the approve the following PAR update</a:t>
            </a:r>
            <a:r>
              <a:rPr lang="en-US" altLang="zh-CN" sz="1800" b="1" kern="0" dirty="0" smtClean="0"/>
              <a:t>:</a:t>
            </a:r>
            <a:endParaRPr lang="en-US" altLang="zh-CN" sz="1800" b="1" kern="0" dirty="0"/>
          </a:p>
          <a:p>
            <a:pPr lvl="1">
              <a:buFont typeface="Calibri" panose="020F0502020204030204" pitchFamily="34" charset="0"/>
              <a:buChar char="–"/>
            </a:pPr>
            <a:r>
              <a:rPr lang="en-US" altLang="zh-CN" sz="1400" dirty="0">
                <a:latin typeface="Calibri" panose="020F0502020204030204" pitchFamily="34" charset="0"/>
                <a:ea typeface="宋体" panose="02010600030101010101" pitchFamily="2" charset="-122"/>
              </a:rPr>
              <a:t>5.3 Is the completion of this standard dependent upon the completion of another standard: Yes</a:t>
            </a:r>
            <a:endParaRPr lang="zh-CN" altLang="zh-CN" sz="1400" dirty="0">
              <a:latin typeface="Calibri" panose="020F0502020204030204" pitchFamily="34" charset="0"/>
              <a:ea typeface="宋体" panose="02010600030101010101" pitchFamily="2" charset="-122"/>
            </a:endParaRPr>
          </a:p>
          <a:p>
            <a:pPr lvl="1"/>
            <a:r>
              <a:rPr lang="en-US" altLang="zh-CN" sz="1400" dirty="0">
                <a:latin typeface="Calibri" panose="020F0502020204030204" pitchFamily="34" charset="0"/>
                <a:ea typeface="宋体" panose="02010600030101010101" pitchFamily="2" charset="-122"/>
              </a:rPr>
              <a:t>If yes please explain: As defined in 5.2.b, to enhance WLAN sensing, this amendment augments PHY and MAC capabilities defined in the IEEE P802.11ax, IEEE P802.11ay, IEEE P802.11az</a:t>
            </a:r>
            <a:r>
              <a:rPr lang="en-US" altLang="zh-CN" sz="1400" u="sng" dirty="0">
                <a:solidFill>
                  <a:srgbClr val="FF0000"/>
                </a:solidFill>
                <a:latin typeface="Calibri" panose="020F0502020204030204" pitchFamily="34" charset="0"/>
                <a:ea typeface="宋体" panose="02010600030101010101" pitchFamily="2" charset="-122"/>
              </a:rPr>
              <a:t>,</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strike="sngStrike" dirty="0">
                <a:solidFill>
                  <a:srgbClr val="FF0000"/>
                </a:solidFill>
                <a:latin typeface="Calibri" panose="020F0502020204030204" pitchFamily="34" charset="0"/>
                <a:ea typeface="宋体" panose="02010600030101010101" pitchFamily="2" charset="-122"/>
              </a:rPr>
              <a:t>and</a:t>
            </a:r>
            <a:r>
              <a:rPr lang="en-US" altLang="zh-CN" sz="1400" dirty="0">
                <a:latin typeface="Calibri" panose="020F0502020204030204" pitchFamily="34" charset="0"/>
                <a:ea typeface="宋体" panose="02010600030101010101" pitchFamily="2" charset="-122"/>
              </a:rPr>
              <a:t> IEEE P802.11be</a:t>
            </a:r>
            <a:r>
              <a:rPr lang="en-US" altLang="zh-CN" sz="1400" u="sng" dirty="0">
                <a:solidFill>
                  <a:srgbClr val="FF0000"/>
                </a:solidFill>
                <a:latin typeface="Calibri" panose="020F0502020204030204" pitchFamily="34" charset="0"/>
                <a:ea typeface="宋体" panose="02010600030101010101" pitchFamily="2" charset="-122"/>
              </a:rPr>
              <a:t>, and IEEE P802.11bk</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dirty="0">
                <a:latin typeface="Calibri" panose="020F0502020204030204" pitchFamily="34" charset="0"/>
                <a:ea typeface="宋体" panose="02010600030101010101" pitchFamily="2" charset="-122"/>
              </a:rPr>
              <a:t>amendments and the IEEE P802.11 revision standard</a:t>
            </a:r>
            <a:r>
              <a:rPr lang="en-US" altLang="zh-CN" sz="1400" dirty="0" smtClean="0">
                <a:latin typeface="Calibri" panose="020F0502020204030204" pitchFamily="34" charset="0"/>
                <a:ea typeface="宋体" panose="02010600030101010101" pitchFamily="2" charset="-122"/>
              </a:rPr>
              <a:t>.</a:t>
            </a:r>
          </a:p>
          <a:p>
            <a:endParaRPr lang="en-US" altLang="zh-CN" sz="40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27Y</a:t>
            </a:r>
            <a:r>
              <a:rPr lang="en-US" altLang="zh-CN" sz="1800" b="1" kern="0" dirty="0"/>
              <a:t>/  </a:t>
            </a:r>
            <a:r>
              <a:rPr lang="en-US" altLang="zh-CN" sz="1800" b="1" kern="0" dirty="0" smtClean="0"/>
              <a:t>2N</a:t>
            </a:r>
            <a:r>
              <a:rPr lang="en-US" altLang="zh-CN" sz="1800" b="1" kern="0" dirty="0"/>
              <a:t>/  </a:t>
            </a:r>
            <a:r>
              <a:rPr lang="en-US" altLang="zh-CN" sz="1800" b="1" kern="0" dirty="0" smtClean="0"/>
              <a:t>4A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a:t>
            </a:r>
            <a:r>
              <a:rPr lang="en-US" altLang="zh-CN" sz="1800" b="1" dirty="0" smtClean="0">
                <a:highlight>
                  <a:srgbClr val="00FF00"/>
                </a:highlight>
              </a:rPr>
              <a:t>(25Y</a:t>
            </a:r>
            <a:r>
              <a:rPr lang="en-US" altLang="zh-CN" sz="1800" b="1" dirty="0">
                <a:highlight>
                  <a:srgbClr val="00FF00"/>
                </a:highlight>
              </a:rPr>
              <a:t>, </a:t>
            </a:r>
            <a:r>
              <a:rPr lang="en-US" altLang="zh-CN" sz="1800" b="1" dirty="0" smtClean="0">
                <a:highlight>
                  <a:srgbClr val="00FF00"/>
                </a:highlight>
              </a:rPr>
              <a:t>2N</a:t>
            </a:r>
            <a:r>
              <a:rPr lang="en-US" altLang="zh-CN" sz="1800" b="1" dirty="0">
                <a:highlight>
                  <a:srgbClr val="00FF00"/>
                </a:highlight>
              </a:rPr>
              <a:t>, </a:t>
            </a:r>
            <a:r>
              <a:rPr lang="en-US" altLang="zh-CN" sz="1800" b="1" dirty="0" smtClean="0">
                <a:highlight>
                  <a:srgbClr val="00FF00"/>
                </a:highlight>
              </a:rPr>
              <a:t>3A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19/2103r12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20Y/4N/9A</a:t>
            </a:r>
            <a:endParaRPr lang="en-US" altLang="zh-CN" sz="1050" b="1" kern="0" dirty="0"/>
          </a:p>
        </p:txBody>
      </p:sp>
    </p:spTree>
    <p:extLst>
      <p:ext uri="{BB962C8B-B14F-4D97-AF65-F5344CB8AC3E}">
        <p14:creationId xmlns:p14="http://schemas.microsoft.com/office/powerpoint/2010/main" val="99675190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3270, 3330, 3522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80753"/>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3115, 3116, 3117, 3119, 3120, 3233, 3234, 3507, 3513, 3518, 3519, 3520, 3521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23/1816r1</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23/1816r1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41287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ea typeface="宋体" panose="02010600030101010101" pitchFamily="2" charset="-122"/>
              </a:rPr>
              <a:t>May 15    (Monday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40558529"/>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3002, 3037, 3038, 3046, 3048, 3049, 3050, 3051, 3052, 3053, 3054, 3055, 3073, 3162, 3204</a:t>
            </a:r>
          </a:p>
          <a:p>
            <a:pPr lvl="1" algn="just">
              <a:buFont typeface="Arial" panose="020B0604020202020204" pitchFamily="34" charset="0"/>
              <a:buChar char="–"/>
              <a:defRPr/>
            </a:pPr>
            <a:r>
              <a:rPr lang="en-US" altLang="zh-CN" sz="1600" dirty="0"/>
              <a:t>as specified in doc</a:t>
            </a:r>
            <a:r>
              <a:rPr lang="en-US" altLang="zh-CN" sz="1600" dirty="0" smtClean="0"/>
              <a:t>.: 11-23/1773r2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11-23/1773r2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71147905"/>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smtClean="0"/>
              <a:t>as </a:t>
            </a:r>
            <a:r>
              <a:rPr lang="en-US" altLang="zh-CN" sz="1600" dirty="0"/>
              <a:t>specified in doc.: 11-23/1970r0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11-23/1970r0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9710977"/>
      </p:ext>
    </p:extLst>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3499, 3203, 3477, 3533, 3494, 3307, 3525, 3524, and 3210</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11-23/1851r2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15830228"/>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3413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Dongguk Lim</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a:t>
            </a:r>
            <a:r>
              <a:rPr lang="en-US" altLang="zh-CN" sz="16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132437688"/>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3468</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Cheng Chen</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966939950"/>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3484</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 1828r2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r>
              <a:rPr lang="zh-CN" altLang="en-US" sz="1600" kern="0" dirty="0" smtClean="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 1828r2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70111602"/>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3356, 3358, 3377, 3412, and 3467</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11-23/2071r2, “LB276 CR on sensing measurement reporting”.</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11-23/2071r2, “LB276 CR on sensing measurement reporting”.</a:t>
            </a:r>
            <a:endParaRPr lang="zh-CN"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90034669"/>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3227, 3228, 3239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11-23-2083r1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52564341"/>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3472 and 3535</a:t>
            </a:r>
          </a:p>
          <a:p>
            <a:pPr lvl="1" algn="just">
              <a:buFont typeface="Arial" panose="020B0604020202020204" pitchFamily="34" charset="0"/>
              <a:buChar char="–"/>
              <a:defRPr/>
            </a:pPr>
            <a:r>
              <a:rPr lang="en-US" altLang="zh-CN" sz="1600" dirty="0"/>
              <a:t>as specified in doc.: 11-23/1941r0, “LB 276 CR for CIDs 3472 and 3535”.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11-23/1941r0, “LB 276 CR for CIDs 3472 and 3535”.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6603809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23/0525r0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3155 </a:t>
            </a:r>
          </a:p>
          <a:p>
            <a:pPr lvl="1" algn="just">
              <a:buFont typeface="Arial" panose="020B0604020202020204" pitchFamily="34" charset="0"/>
              <a:buChar char="–"/>
              <a:defRPr/>
            </a:pPr>
            <a:r>
              <a:rPr lang="en-US" altLang="zh-CN" sz="1600" dirty="0"/>
              <a:t>as specified in doc.: </a:t>
            </a:r>
            <a:r>
              <a:rPr lang="en-US" altLang="zh-CN" sz="1600" dirty="0" smtClean="0"/>
              <a:t>11-23/2057r1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kern="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67019364"/>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3297 3296 3062 3334 3063 3207 3320 3322 3537 3299 3302 3304 3343 3010 3354</a:t>
            </a:r>
          </a:p>
          <a:p>
            <a:pPr lvl="1" algn="just">
              <a:buFont typeface="Arial" panose="020B0604020202020204" pitchFamily="34" charset="0"/>
              <a:buChar char="–"/>
              <a:defRPr/>
            </a:pPr>
            <a:r>
              <a:rPr lang="en-US" altLang="zh-CN" sz="1600" dirty="0"/>
              <a:t>as specified in doc.: 11-23/1869r1, “LB276 reporting </a:t>
            </a:r>
            <a:r>
              <a:rPr lang="en-US" altLang="zh-CN" sz="1600" dirty="0" err="1"/>
              <a:t>cid</a:t>
            </a:r>
            <a:r>
              <a:rPr lang="en-US" altLang="zh-CN" sz="1600" dirty="0"/>
              <a:t>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11-23/1869r1, “LB276 reporting </a:t>
            </a:r>
            <a:r>
              <a:rPr lang="en-US" altLang="zh-CN" kern="0" dirty="0" err="1"/>
              <a:t>cid</a:t>
            </a:r>
            <a:r>
              <a:rPr lang="en-US" altLang="zh-CN" kern="0" dirty="0"/>
              <a:t> resolution”.</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182531"/>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3161, 3189 and 3515</a:t>
            </a:r>
          </a:p>
          <a:p>
            <a:pPr lvl="1" algn="just">
              <a:buFont typeface="Arial" panose="020B0604020202020204" pitchFamily="34" charset="0"/>
              <a:buChar char="–"/>
              <a:defRPr/>
            </a:pPr>
            <a:r>
              <a:rPr lang="en-US" altLang="zh-CN" sz="1600" dirty="0" smtClean="0"/>
              <a:t>as specified in 11-23/1791r1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14910047"/>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3516 and 3517</a:t>
            </a:r>
          </a:p>
          <a:p>
            <a:pPr lvl="1" algn="just">
              <a:buFont typeface="Arial" panose="020B0604020202020204" pitchFamily="34" charset="0"/>
              <a:buChar char="–"/>
              <a:defRPr/>
            </a:pPr>
            <a:r>
              <a:rPr lang="en-US" altLang="zh-CN" sz="1600" dirty="0" smtClean="0"/>
              <a:t>as </a:t>
            </a:r>
            <a:r>
              <a:rPr lang="en-US" altLang="zh-CN" sz="1600" dirty="0"/>
              <a:t>specified in 11-23/1918r1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11-23/1918r1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6840994"/>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3199 and 3422</a:t>
            </a:r>
          </a:p>
          <a:p>
            <a:pPr lvl="1" algn="just">
              <a:buFont typeface="Arial" panose="020B0604020202020204" pitchFamily="34" charset="0"/>
              <a:buChar char="–"/>
              <a:defRPr/>
            </a:pPr>
            <a:r>
              <a:rPr lang="en-US" altLang="zh-CN" sz="1600" dirty="0" smtClean="0"/>
              <a:t>as </a:t>
            </a:r>
            <a:r>
              <a:rPr lang="en-US" altLang="zh-CN" sz="1600" dirty="0"/>
              <a:t>specified in 11-23/1946r1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3661625"/>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479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a:t>
            </a:r>
            <a:r>
              <a:rPr lang="en-US" altLang="zh-CN" dirty="0" smtClean="0"/>
              <a:t>11-23-2095r0 </a:t>
            </a:r>
            <a:r>
              <a:rPr lang="en-US" altLang="zh-CN" dirty="0"/>
              <a:t>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27Y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0N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23/2095r0</a:t>
            </a:r>
          </a:p>
          <a:p>
            <a:pPr marL="628650" lvl="2">
              <a:buFont typeface="微软雅黑" panose="020B0503020204020204" pitchFamily="34" charset="-122"/>
              <a:buChar char="–"/>
              <a:defRPr/>
            </a:pPr>
            <a:r>
              <a:rPr lang="en-US" altLang="zh-CN" kern="0" dirty="0"/>
              <a:t>SP Result:  20Y/4N/9A</a:t>
            </a:r>
            <a:endParaRPr lang="en-US" altLang="zh-CN" sz="1050" b="1" kern="0" dirty="0"/>
          </a:p>
        </p:txBody>
      </p:sp>
    </p:spTree>
    <p:extLst>
      <p:ext uri="{BB962C8B-B14F-4D97-AF65-F5344CB8AC3E}">
        <p14:creationId xmlns:p14="http://schemas.microsoft.com/office/powerpoint/2010/main" val="1857409437"/>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a:t>
            </a:r>
            <a:r>
              <a:rPr lang="en-US" altLang="zh-CN" dirty="0" smtClean="0"/>
              <a:t>CSD contained </a:t>
            </a:r>
            <a:r>
              <a:rPr lang="en-US" altLang="zh-CN" dirty="0"/>
              <a:t>in the document referenced below meets </a:t>
            </a:r>
            <a:r>
              <a:rPr lang="en-US" altLang="zh-CN" dirty="0" smtClean="0"/>
              <a:t>IEEE 802 </a:t>
            </a:r>
            <a:r>
              <a:rPr lang="en-US" altLang="zh-CN" dirty="0"/>
              <a:t>guidelines,</a:t>
            </a:r>
            <a:endParaRPr lang="zh-CN" altLang="zh-CN" sz="2000" dirty="0"/>
          </a:p>
          <a:p>
            <a:r>
              <a:rPr lang="en-US" altLang="zh-CN" dirty="0"/>
              <a:t>Request that the </a:t>
            </a:r>
            <a:r>
              <a:rPr lang="en-US" altLang="zh-CN" dirty="0" smtClean="0"/>
              <a:t>CSD </a:t>
            </a:r>
            <a:r>
              <a:rPr lang="en-US" altLang="zh-CN" dirty="0"/>
              <a:t>contained in </a:t>
            </a:r>
            <a:r>
              <a:rPr lang="en-US" altLang="zh-CN" dirty="0" smtClean="0"/>
              <a:t>11-20-0042r6 </a:t>
            </a:r>
            <a:r>
              <a:rPr lang="en-US" altLang="zh-CN" dirty="0"/>
              <a:t>be posted to the IEEE 802 Executive Committee (EC) agenda for EC </a:t>
            </a:r>
            <a:r>
              <a:rPr lang="en-US" altLang="zh-CN" dirty="0" smtClean="0"/>
              <a:t>approval, </a:t>
            </a:r>
            <a:r>
              <a:rPr lang="en-US" altLang="zh-CN" dirty="0"/>
              <a:t>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25Y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25Y</a:t>
            </a:r>
            <a:r>
              <a:rPr lang="en-US" altLang="zh-CN" sz="1800" b="1" dirty="0">
                <a:solidFill>
                  <a:srgbClr val="000000"/>
                </a:solidFill>
                <a:highlight>
                  <a:srgbClr val="00FF00"/>
                </a:highlight>
                <a:latin typeface="Times New Roman" panose="02020603050405020304" pitchFamily="18" charset="0"/>
                <a:cs typeface="+mn-cs"/>
              </a:rPr>
              <a:t>, 0N, 2A)</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20/0042r6</a:t>
            </a:r>
          </a:p>
        </p:txBody>
      </p:sp>
    </p:spTree>
    <p:extLst>
      <p:ext uri="{BB962C8B-B14F-4D97-AF65-F5344CB8AC3E}">
        <p14:creationId xmlns:p14="http://schemas.microsoft.com/office/powerpoint/2010/main" val="4135612567"/>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069568016"/>
      </p:ext>
    </p:extLst>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481</a:t>
            </a:r>
            <a:endParaRPr lang="en-US" altLang="en-US" sz="3600" dirty="0"/>
          </a:p>
        </p:txBody>
      </p:sp>
      <p:sp>
        <p:nvSpPr>
          <p:cNvPr id="5" name="Rectangle 3"/>
          <p:cNvSpPr txBox="1">
            <a:spLocks noChangeArrowheads="1"/>
          </p:cNvSpPr>
          <p:nvPr/>
        </p:nvSpPr>
        <p:spPr bwMode="auto">
          <a:xfrm>
            <a:off x="762000" y="15240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3503, 3506 and 3509.</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smtClean="0">
                <a:solidFill>
                  <a:srgbClr val="000000"/>
                </a:solidFill>
                <a:latin typeface="Times New Roman" panose="02020603050405020304" pitchFamily="18" charset="0"/>
                <a:cs typeface="+mn-cs"/>
              </a:rPr>
              <a:t>Rui Du</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Alecsander Eitan</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smtClean="0">
                <a:solidFill>
                  <a:srgbClr val="000000"/>
                </a:solidFill>
                <a:latin typeface="Times New Roman" panose="02020603050405020304" pitchFamily="18" charset="0"/>
                <a:cs typeface="+mn-cs"/>
              </a:rPr>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7112725"/>
      </p:ext>
    </p:extLst>
  </p:cSld>
  <p:clrMapOvr>
    <a:masterClrMapping/>
  </p:clrMapOvr>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3349 3350 3351 3352 3367 3538</a:t>
            </a:r>
          </a:p>
          <a:p>
            <a:pPr lvl="1" algn="just">
              <a:buFont typeface="Arial" panose="020B0604020202020204" pitchFamily="34" charset="0"/>
              <a:buChar char="–"/>
              <a:defRPr/>
            </a:pPr>
            <a:r>
              <a:rPr lang="en-US" altLang="zh-CN" sz="1600" dirty="0" smtClean="0"/>
              <a:t>as </a:t>
            </a:r>
            <a:r>
              <a:rPr lang="en-US" altLang="zh-CN" sz="1600" dirty="0"/>
              <a:t>specified in 11-23/1949r2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49029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1951 and 1979</a:t>
            </a:r>
          </a:p>
          <a:p>
            <a:pPr lvl="1" algn="just">
              <a:buFont typeface="Arial" panose="020B0604020202020204" pitchFamily="34" charset="0"/>
              <a:buChar char="–"/>
              <a:defRPr/>
            </a:pPr>
            <a:r>
              <a:rPr lang="en-US" altLang="zh-CN" sz="1600" dirty="0"/>
              <a:t>as specified in doc.: 11-23/0526r2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11-23/0526r2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3298 and 3318</a:t>
            </a:r>
          </a:p>
          <a:p>
            <a:pPr lvl="1" algn="just">
              <a:buFont typeface="Arial" panose="020B0604020202020204" pitchFamily="34" charset="0"/>
              <a:buChar char="–"/>
              <a:defRPr/>
            </a:pPr>
            <a:r>
              <a:rPr lang="en-US" altLang="zh-CN" sz="1600" dirty="0" smtClean="0"/>
              <a:t>as </a:t>
            </a:r>
            <a:r>
              <a:rPr lang="en-US" altLang="zh-CN" sz="1600" dirty="0"/>
              <a:t>specified in 11-23/1989r1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06279718"/>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3195, 3292, 3293, 3294, and 3337</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11-23/1879r4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11-23/1879r4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18027399"/>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3338 </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11-23/2070r1, “LB276 CR for CID 3338”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11-23/2070r1, “LB276 CR for CID 3338”</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1083337"/>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3178</a:t>
            </a:r>
          </a:p>
          <a:p>
            <a:pPr lvl="1" algn="just">
              <a:buFont typeface="Arial" panose="020B0604020202020204" pitchFamily="34" charset="0"/>
              <a:buChar char="–"/>
              <a:defRPr/>
            </a:pPr>
            <a:r>
              <a:rPr lang="en-US" altLang="zh-CN" sz="1600" dirty="0"/>
              <a:t>as specified in doc</a:t>
            </a:r>
            <a:r>
              <a:rPr lang="en-US" altLang="zh-CN" sz="1600" dirty="0" smtClean="0"/>
              <a:t>.: 11-23/2096r0, </a:t>
            </a:r>
            <a:r>
              <a:rPr lang="en-US" altLang="zh-CN" sz="1600" dirty="0"/>
              <a:t>“LB276 CR for CID 3178”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11-23/2096r0, </a:t>
            </a:r>
            <a:r>
              <a:rPr lang="en-US" altLang="zh-CN" dirty="0"/>
              <a:t>“LB276 CR for CID 3178”</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93169940"/>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3079, 3080, 3086, 3088, 3090, 3098, 3099, 3101, 3102, 3103, 3104, 3106, 3127, 3139, 3140, and 3141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11-23/2093r2, “LB276 CR on capability of sensing measurement reporting”</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11-23/2093r2, “LB276 CR on capability of sensing measurement reporting”</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18801703"/>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3331, 3332, 3333</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11-23/2008r3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71686482"/>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489</a:t>
            </a:r>
            <a:endParaRPr lang="en-US" altLang="en-US" sz="3600" dirty="0"/>
          </a:p>
        </p:txBody>
      </p:sp>
      <p:sp>
        <p:nvSpPr>
          <p:cNvPr id="5" name="Rectangle 3"/>
          <p:cNvSpPr txBox="1">
            <a:spLocks noChangeArrowheads="1"/>
          </p:cNvSpPr>
          <p:nvPr/>
        </p:nvSpPr>
        <p:spPr bwMode="auto">
          <a:xfrm>
            <a:off x="762000" y="1676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3526 and 3523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Mahmoud </a:t>
            </a:r>
            <a:r>
              <a:rPr lang="en-US" altLang="zh-CN" sz="1800" b="1" kern="0" dirty="0" smtClean="0">
                <a:solidFill>
                  <a:srgbClr val="000000"/>
                </a:solidFill>
                <a:latin typeface="Times New Roman" panose="02020603050405020304" pitchFamily="18" charset="0"/>
                <a:cs typeface="+mn-cs"/>
              </a:rPr>
              <a:t>Kamel</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Dongguk Lim</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smtClean="0">
                <a:solidFill>
                  <a:srgbClr val="000000"/>
                </a:solidFill>
                <a:latin typeface="Times New Roman" panose="02020603050405020304" pitchFamily="18" charset="0"/>
                <a:cs typeface="+mn-cs"/>
              </a:rPr>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565548674"/>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3355, 3357, 3370, 3410, 3465, and 3466</a:t>
            </a:r>
          </a:p>
          <a:p>
            <a:pPr lvl="1" algn="just">
              <a:buFont typeface="Arial" panose="020B0604020202020204" pitchFamily="34" charset="0"/>
              <a:buChar char="–"/>
              <a:defRPr/>
            </a:pPr>
            <a:r>
              <a:rPr lang="en-US" altLang="zh-CN" sz="1600" dirty="0"/>
              <a:t>as specified in doc</a:t>
            </a:r>
            <a:r>
              <a:rPr lang="en-US" altLang="zh-CN" sz="1600" dirty="0" smtClean="0"/>
              <a:t>.: 11-23/2082r1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Debashis Dash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35285398"/>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3395 and 3303</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11-23/1826r1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solidFill>
                  <a:srgbClr val="000000"/>
                </a:solidFill>
                <a:latin typeface="Times New Roman" panose="02020603050405020304" pitchFamily="18" charset="0"/>
              </a:rPr>
              <a:t>Mahmoud Kamel </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11-23/1826r1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867702"/>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3415, 3137, 3260, 3075, and 3188</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11-23/2101r1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solidFill>
                  <a:srgbClr val="000000"/>
                </a:solidFill>
                <a:latin typeface="Times New Roman" panose="02020603050405020304" pitchFamily="18" charset="0"/>
              </a:rPr>
              <a:t>Narengerile </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11-23/2101r1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758500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1163, 1164, 1166, 1167, 1168, 1503, 1672, 1745, 1746, 1747, 1922, 1923, 2004, 2208, 2212</a:t>
            </a:r>
          </a:p>
          <a:p>
            <a:pPr lvl="1" algn="just">
              <a:buFont typeface="Arial" panose="020B0604020202020204" pitchFamily="34" charset="0"/>
              <a:buChar char="–"/>
              <a:defRPr/>
            </a:pPr>
            <a:r>
              <a:rPr lang="en-US" altLang="zh-CN" sz="1600" dirty="0"/>
              <a:t>as specified in doc.: 11-23/0527r3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11-23/0527r3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a:t>
            </a:r>
            <a:r>
              <a:rPr lang="en-US" altLang="zh-CN" sz="2000" dirty="0" smtClean="0"/>
              <a:t>11-23/1394r</a:t>
            </a:r>
            <a:r>
              <a:rPr lang="en-US" altLang="zh-CN" sz="2000" dirty="0" smtClean="0">
                <a:solidFill>
                  <a:srgbClr val="FF0000"/>
                </a:solidFill>
              </a:rPr>
              <a:t>12</a:t>
            </a:r>
            <a:r>
              <a:rPr lang="en-US" altLang="zh-CN" sz="2000" dirty="0" smtClean="0"/>
              <a:t>,</a:t>
            </a:r>
            <a:endParaRPr lang="en-US" altLang="zh-CN" sz="2000" dirty="0"/>
          </a:p>
          <a:p>
            <a:pPr marL="354013" indent="0" algn="just">
              <a:buNone/>
            </a:pPr>
            <a:r>
              <a:rPr lang="en-US" altLang="zh-CN" sz="2000" dirty="0">
                <a:hlinkClick r:id="rId3"/>
              </a:rPr>
              <a:t>https://</a:t>
            </a:r>
            <a:r>
              <a:rPr lang="en-US" altLang="zh-CN" sz="2000" dirty="0" smtClean="0">
                <a:hlinkClick r:id="rId3"/>
              </a:rPr>
              <a:t>mentor.ieee.org/802.11/dcn/23/11-23-1394-12-00bf-lb276-comments-and-approved-resolutions.xlsx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a:t>
            </a:r>
            <a:r>
              <a:rPr lang="en-US" altLang="zh-CN" sz="2000" dirty="0" smtClean="0"/>
              <a:t>30 </a:t>
            </a:r>
            <a:r>
              <a:rPr lang="en-US" altLang="zh-CN" sz="2000" dirty="0"/>
              <a:t>day Working Group Recirculation Ballot asking the question “Should P802.11bf D3.0 be forwarded to SA Ballot?”</a:t>
            </a:r>
          </a:p>
          <a:p>
            <a:endParaRPr lang="zh-CN" altLang="zh-CN" sz="2000" dirty="0"/>
          </a:p>
          <a:p>
            <a:pPr lvl="0"/>
            <a:r>
              <a:rPr lang="en-GB" altLang="zh-CN" sz="2000" dirty="0"/>
              <a:t>Moved: Alecsander Eitan,  Seconded: Rui Du</a:t>
            </a:r>
          </a:p>
          <a:p>
            <a:r>
              <a:rPr lang="en-US" altLang="zh-CN" sz="2000" kern="0" dirty="0"/>
              <a:t>Preliminary Result: ( </a:t>
            </a:r>
            <a:r>
              <a:rPr lang="en-US" altLang="zh-CN" sz="2000" kern="0" dirty="0" smtClean="0"/>
              <a:t>17Y</a:t>
            </a:r>
            <a:r>
              <a:rPr lang="en-US" altLang="zh-CN" sz="2000" kern="0" dirty="0"/>
              <a:t>/ </a:t>
            </a:r>
            <a:r>
              <a:rPr lang="en-US" altLang="zh-CN" sz="2000" kern="0" dirty="0" smtClean="0"/>
              <a:t>0N</a:t>
            </a:r>
            <a:r>
              <a:rPr lang="en-US" altLang="zh-CN" sz="2000" kern="0" dirty="0"/>
              <a:t>/ </a:t>
            </a:r>
            <a:r>
              <a:rPr lang="en-US" altLang="zh-CN" sz="2000" kern="0" dirty="0" smtClean="0"/>
              <a:t>1A</a:t>
            </a:r>
            <a:r>
              <a:rPr lang="en-US" altLang="zh-CN" sz="2000" kern="0" dirty="0"/>
              <a:t>)</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 </a:t>
            </a:r>
            <a:r>
              <a:rPr lang="en-US" altLang="zh-CN" sz="1800" b="1" dirty="0">
                <a:solidFill>
                  <a:srgbClr val="000000"/>
                </a:solidFill>
                <a:highlight>
                  <a:srgbClr val="00FF00"/>
                </a:highlight>
                <a:latin typeface="Times New Roman" panose="02020603050405020304" pitchFamily="18" charset="0"/>
              </a:rPr>
              <a:t>Motion Passes </a:t>
            </a:r>
            <a:r>
              <a:rPr lang="en-US" altLang="zh-CN" sz="1800" b="1" dirty="0" smtClean="0">
                <a:solidFill>
                  <a:srgbClr val="000000"/>
                </a:solidFill>
                <a:highlight>
                  <a:srgbClr val="00FF00"/>
                </a:highlight>
                <a:latin typeface="Times New Roman" panose="02020603050405020304" pitchFamily="18" charset="0"/>
              </a:rPr>
              <a:t>(17Y</a:t>
            </a:r>
            <a:r>
              <a:rPr lang="en-US" altLang="zh-CN" sz="1800" b="1" dirty="0">
                <a:solidFill>
                  <a:srgbClr val="000000"/>
                </a:solidFill>
                <a:highlight>
                  <a:srgbClr val="00FF00"/>
                </a:highlight>
                <a:latin typeface="Times New Roman" panose="02020603050405020304" pitchFamily="18" charset="0"/>
              </a:rPr>
              <a:t>, 0N, </a:t>
            </a:r>
            <a:r>
              <a:rPr lang="en-US" altLang="zh-CN" sz="1800" b="1" dirty="0" smtClean="0">
                <a:solidFill>
                  <a:srgbClr val="000000"/>
                </a:solidFill>
                <a:highlight>
                  <a:srgbClr val="00FF00"/>
                </a:highlight>
                <a:latin typeface="Times New Roman" panose="02020603050405020304" pitchFamily="18" charset="0"/>
              </a:rPr>
              <a:t>1A</a:t>
            </a:r>
            <a:r>
              <a:rPr lang="en-US" altLang="zh-CN" sz="1800" b="1" dirty="0">
                <a:solidFill>
                  <a:srgbClr val="000000"/>
                </a:solidFill>
                <a:highlight>
                  <a:srgbClr val="00FF00"/>
                </a:highlight>
                <a:latin typeface="Times New Roman" panose="02020603050405020304" pitchFamily="18" charset="0"/>
              </a:rPr>
              <a:t>)</a:t>
            </a:r>
            <a:endParaRPr lang="en-US" altLang="zh-CN" sz="1800" dirty="0">
              <a:solidFill>
                <a:srgbClr val="000000"/>
              </a:solidFill>
              <a:highlight>
                <a:srgbClr val="00FF00"/>
              </a:highlight>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68252335"/>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January Interim</a:t>
            </a:r>
            <a:endParaRPr lang="en-US" altLang="en-US" sz="4000" dirty="0">
              <a:solidFill>
                <a:srgbClr val="0000FF"/>
              </a:solidFill>
            </a:endParaRPr>
          </a:p>
          <a:p>
            <a:pPr algn="ctr">
              <a:buFontTx/>
              <a:buNone/>
            </a:pPr>
            <a:r>
              <a:rPr lang="en-US" altLang="zh-CN" sz="2800" dirty="0" smtClean="0">
                <a:solidFill>
                  <a:srgbClr val="00B0F0"/>
                </a:solidFill>
                <a:cs typeface="Times New Roman" panose="02020603050405020304" pitchFamily="18" charset="0"/>
              </a:rPr>
              <a:t>Jan 18    </a:t>
            </a:r>
            <a:r>
              <a:rPr lang="en-US" altLang="zh-CN" sz="2800" dirty="0">
                <a:solidFill>
                  <a:srgbClr val="00B0F0"/>
                </a:solidFill>
                <a:cs typeface="Times New Roman" panose="02020603050405020304" pitchFamily="18" charset="0"/>
              </a:rPr>
              <a:t>(Thursday </a:t>
            </a:r>
            <a:r>
              <a:rPr lang="en-US" altLang="zh-CN" sz="2800" dirty="0" smtClean="0">
                <a:solidFill>
                  <a:srgbClr val="00B0F0"/>
                </a:solidFill>
                <a:cs typeface="Times New Roman" panose="02020603050405020304" pitchFamily="18" charset="0"/>
              </a:rPr>
              <a:t>AM 2), 10:30-12:30 Panama time</a:t>
            </a:r>
            <a:endParaRPr lang="en-US" altLang="zh-CN" sz="2800" dirty="0">
              <a:solidFill>
                <a:srgbClr val="00B0F0"/>
              </a:solidFill>
              <a:cs typeface="Times New Roman" panose="02020603050405020304" pitchFamily="18" charset="0"/>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4224861852"/>
      </p:ext>
    </p:extLst>
  </p:cSld>
  <p:clrMapOvr>
    <a:masterClrMapping/>
  </p:clrMapOvr>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smtClean="0"/>
              <a:t>4197, 4250, and </a:t>
            </a:r>
            <a:r>
              <a:rPr lang="en-US" altLang="zh-CN" sz="1600" dirty="0"/>
              <a:t>4299</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11-24/0111r2</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11-24/0111r2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9818470"/>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4032 4033 4039 4084 4179 4287 4288 4301 4304 </a:t>
            </a:r>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a:t>.: 11-24/0109r2</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Cheng Chen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11-24/0109r2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258817706"/>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4082, 4178, 4181, and 4185</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11-24/0121r0</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Ali </a:t>
            </a:r>
            <a:r>
              <a:rPr lang="en-US" altLang="zh-CN" sz="1800" b="1" kern="0" dirty="0" smtClean="0"/>
              <a:t>Raissinia</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11-24/0121r0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192365891"/>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4004, 4102, 4144, 4145, 4242</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11-24/0104r1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Julia Feng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11-24/0104r1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109975650"/>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2706829808"/>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54681944"/>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323044"/>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1286  2151 2254 2288 2297 </a:t>
            </a:r>
          </a:p>
          <a:p>
            <a:pPr lvl="1" algn="just">
              <a:buFont typeface="Arial" panose="020B0604020202020204" pitchFamily="34" charset="0"/>
              <a:buChar char="–"/>
              <a:defRPr/>
            </a:pPr>
            <a:r>
              <a:rPr lang="en-US" altLang="zh-CN" sz="1600" dirty="0"/>
              <a:t>as specified in doc.: 23/0555r7</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23/0555r7</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r>
              <a:rPr lang="en-US" altLang="zh-CN" sz="1600" dirty="0">
                <a:highlight>
                  <a:srgbClr val="00FF00"/>
                </a:highlight>
              </a:rPr>
              <a:t>Motion Passes</a:t>
            </a:r>
            <a:r>
              <a:rPr lang="en-GB" altLang="zh-CN" sz="1600" dirty="0"/>
              <a:t> ( y- n- a)</a:t>
            </a:r>
            <a:endParaRPr lang="en-US" altLang="zh-CN" sz="11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 CID 1023, 1024, 1032, 1327, 1328, 1329, 1339, 1676, 1821, 1822, 1853, 1884, 1899, 2259 </a:t>
            </a:r>
          </a:p>
          <a:p>
            <a:pPr lvl="1" algn="just">
              <a:buFont typeface="Arial" panose="020B0604020202020204" pitchFamily="34" charset="0"/>
              <a:buChar char="–"/>
              <a:defRPr/>
            </a:pPr>
            <a:r>
              <a:rPr lang="en-US" altLang="zh-CN" sz="1600" dirty="0"/>
              <a:t>as specified in 23/0538r2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23/0538r2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1283, 2102, 2278, 1701</a:t>
            </a:r>
          </a:p>
          <a:p>
            <a:pPr lvl="1" algn="just">
              <a:buFont typeface="Arial" panose="020B0604020202020204" pitchFamily="34" charset="0"/>
              <a:buChar char="–"/>
              <a:defRPr/>
            </a:pPr>
            <a:r>
              <a:rPr lang="en-US" altLang="zh-CN" sz="1600" dirty="0"/>
              <a:t>as specified in doc.: 11-23/0528r1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11-23/0528r1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1647, 2172, 2271, 2143, 1161, 1162, 2047, and 1785.</a:t>
            </a:r>
          </a:p>
          <a:p>
            <a:pPr lvl="1" algn="just">
              <a:buFont typeface="Arial" panose="020B0604020202020204" pitchFamily="34" charset="0"/>
              <a:buChar char="–"/>
              <a:defRPr/>
            </a:pPr>
            <a:r>
              <a:rPr lang="en-US" altLang="zh-CN" sz="1600" dirty="0"/>
              <a:t>as specified in document 23/0478r3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23/0478r3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March 14</a:t>
            </a:r>
            <a:r>
              <a:rPr lang="en-US" altLang="en-US" sz="4000" dirty="0"/>
              <a:t>.</a:t>
            </a:r>
          </a:p>
          <a:p>
            <a:pPr lvl="1"/>
            <a:endParaRPr lang="en-US" altLang="en-US" sz="3600" dirty="0"/>
          </a:p>
          <a:p>
            <a:pPr lvl="1"/>
            <a:endParaRPr lang="en-US" altLang="en-US" sz="3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800" dirty="0"/>
              <a:t>23/0625r1 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1009, 1534, 1996, 2239, 1101, 1282, 1496, 1560, 1103, 1548, 1549, 2109, 1105, 1106, 1428, 1429,1550, 1551, 1863</a:t>
            </a:r>
          </a:p>
          <a:p>
            <a:pPr lvl="1" algn="just">
              <a:buFont typeface="Arial" panose="020B0604020202020204" pitchFamily="34" charset="0"/>
              <a:buChar char="–"/>
              <a:defRPr/>
            </a:pPr>
            <a:r>
              <a:rPr lang="en-US" altLang="zh-CN" sz="1600" dirty="0"/>
              <a:t>as specified in 23/0474r2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1045, 1436, 1437, 1505, 2168, 1358, 2059, 2216, 1492, 1047, 2173 </a:t>
            </a:r>
          </a:p>
          <a:p>
            <a:pPr lvl="1" algn="just">
              <a:buFont typeface="Arial" panose="020B0604020202020204" pitchFamily="34" charset="0"/>
              <a:buChar char="–"/>
              <a:defRPr/>
            </a:pPr>
            <a:r>
              <a:rPr lang="en-US" altLang="zh-CN" sz="1600" dirty="0"/>
              <a:t>as specified in 23/0460r0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23/0460r0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in 11-23/0607r0 ‘Proposed resolutions for editorial comments on D1.0 -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11-23/0607r0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p>
          <a:p>
            <a:pPr lvl="1" algn="just">
              <a:buFont typeface="Arial" panose="020B0604020202020204" pitchFamily="34" charset="0"/>
              <a:buChar char="–"/>
              <a:defRPr/>
            </a:pPr>
            <a:r>
              <a:rPr lang="pt-BR" altLang="zh-CN" sz="1600" dirty="0"/>
              <a:t>as </a:t>
            </a:r>
            <a:r>
              <a:rPr lang="en-US" altLang="zh-CN" sz="1600" dirty="0"/>
              <a:t>specified </a:t>
            </a:r>
            <a:r>
              <a:rPr lang="pt-BR" altLang="zh-CN" sz="1600" dirty="0"/>
              <a:t>in 11-23/0563r3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11-23/0563r</a:t>
            </a:r>
            <a:r>
              <a:rPr lang="en-US" altLang="zh-CN" dirty="0"/>
              <a:t>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2291</a:t>
            </a:r>
          </a:p>
          <a:p>
            <a:pPr lvl="1" algn="just">
              <a:buFont typeface="Arial" panose="020B0604020202020204" pitchFamily="34" charset="0"/>
              <a:buChar char="–"/>
              <a:defRPr/>
            </a:pPr>
            <a:r>
              <a:rPr lang="pt-BR" altLang="zh-CN" sz="1600" dirty="0"/>
              <a:t>as </a:t>
            </a:r>
            <a:r>
              <a:rPr lang="en-US" altLang="zh-CN" sz="1600" dirty="0"/>
              <a:t>specified in 11-23/0641r3 ‘Resolutions for Instance Comments in LB272 - Part 1: Non-TB sensing measurement’</a:t>
            </a:r>
            <a:endParaRPr lang="pt-BR"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11-23/0641r3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1735 1739</a:t>
            </a:r>
          </a:p>
          <a:p>
            <a:pPr lvl="1" algn="just">
              <a:buFont typeface="Arial" panose="020B0604020202020204" pitchFamily="34" charset="0"/>
              <a:buChar char="–"/>
              <a:defRPr/>
            </a:pPr>
            <a:r>
              <a:rPr lang="pt-BR" altLang="zh-CN" sz="1600" dirty="0"/>
              <a:t>as </a:t>
            </a:r>
            <a:r>
              <a:rPr lang="en-US" altLang="zh-CN" sz="1600" dirty="0"/>
              <a:t>specified in 11-23/0648r1 ‘Resolutions for CID1735&amp;1739 in LB272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err="1"/>
              <a:t>Xiandong</a:t>
            </a:r>
            <a:r>
              <a:rPr lang="en-US" altLang="zh-CN" sz="1800" dirty="0"/>
              <a:t> 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11-23/0648r1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1477, 2053</a:t>
            </a:r>
          </a:p>
          <a:p>
            <a:pPr lvl="1" algn="just">
              <a:buFont typeface="Arial" panose="020B0604020202020204" pitchFamily="34" charset="0"/>
              <a:buChar char="–"/>
              <a:defRPr/>
            </a:pPr>
            <a:r>
              <a:rPr lang="pt-BR" altLang="zh-CN" sz="1600" dirty="0"/>
              <a:t>as </a:t>
            </a:r>
            <a:r>
              <a:rPr lang="en-US" altLang="zh-CN" sz="1600" dirty="0"/>
              <a:t>specified in 11-23/0633r2 ‘LB272 CRs for CID 1477and 2053’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11-23/0633r2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1165, 1343, 1497, 1499, 1500, 1679, 1968 </a:t>
            </a:r>
          </a:p>
          <a:p>
            <a:pPr lvl="1" algn="just">
              <a:buFont typeface="Arial" panose="020B0604020202020204" pitchFamily="34" charset="0"/>
              <a:buChar char="–"/>
              <a:defRPr/>
            </a:pPr>
            <a:r>
              <a:rPr lang="en-US" altLang="zh-CN" sz="1600" dirty="0"/>
              <a:t>as specified in 23/0674r0  “Comment Resolution in LB272 for OST CID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23/0674r0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1758</a:t>
            </a:r>
          </a:p>
          <a:p>
            <a:pPr lvl="1" algn="just">
              <a:buFont typeface="Arial" panose="020B0604020202020204" pitchFamily="34" charset="0"/>
              <a:buChar char="–"/>
              <a:defRPr/>
            </a:pPr>
            <a:r>
              <a:rPr lang="en-US" altLang="zh-CN" sz="1600" dirty="0"/>
              <a:t>as specified in 11-23/0683r0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11-23/0683r0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sale.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13Y/  9N/  9A)</a:t>
            </a:r>
          </a:p>
          <a:p>
            <a:pPr marL="342900" lvl="1" indent="-342900" algn="just">
              <a:buFont typeface="Arial" panose="020B0604020202020204" pitchFamily="34" charset="0"/>
              <a:buChar char="•"/>
              <a:defRPr/>
            </a:pPr>
            <a:r>
              <a:rPr lang="en-US" altLang="zh-CN" sz="1800" b="1" kern="0" dirty="0"/>
              <a:t>Result*: </a:t>
            </a:r>
            <a:r>
              <a:rPr lang="en-US" altLang="zh-CN" sz="1600" b="1" dirty="0">
                <a:highlight>
                  <a:srgbClr val="00FF00"/>
                </a:highlight>
              </a:rPr>
              <a:t>Motion Passes (13Y, 9N, 9A)</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1323, 1326, 1369, 1370, 1375, 1388, 2057, 2058 and 1410</a:t>
            </a:r>
          </a:p>
          <a:p>
            <a:pPr lvl="1" algn="just">
              <a:buFont typeface="Arial" panose="020B0604020202020204" pitchFamily="34" charset="0"/>
              <a:buChar char="–"/>
              <a:defRPr/>
            </a:pPr>
            <a:r>
              <a:rPr lang="en-US" altLang="zh-CN" sz="1600" dirty="0"/>
              <a:t>as specified in 11-23/0647r0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1210, 1415, 1416, 1417, 1418, 1419, 1879</a:t>
            </a:r>
          </a:p>
          <a:p>
            <a:pPr lvl="1" algn="just">
              <a:buFont typeface="Arial" panose="020B0604020202020204" pitchFamily="34" charset="0"/>
              <a:buChar char="–"/>
              <a:defRPr/>
            </a:pPr>
            <a:r>
              <a:rPr lang="en-US" altLang="zh-CN" sz="1600" dirty="0"/>
              <a:t>as specified in doc.: 11-23/0529r1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11-23/0529r1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1322 and 2178</a:t>
            </a:r>
          </a:p>
          <a:p>
            <a:pPr lvl="1" algn="just">
              <a:buFont typeface="Arial" panose="020B0604020202020204" pitchFamily="34" charset="0"/>
              <a:buChar char="–"/>
              <a:defRPr/>
            </a:pPr>
            <a:r>
              <a:rPr lang="en-US" altLang="zh-CN" sz="1600" dirty="0"/>
              <a:t>as specified in doc.: 11-23/0684r2</a:t>
            </a:r>
            <a:endParaRPr lang="en-US" altLang="zh-CN" sz="1600" dirty="0">
              <a:solidFill>
                <a:srgbClr val="FF0000"/>
              </a:solidFill>
            </a:endParaRP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2152 2153 2252</a:t>
            </a:r>
          </a:p>
          <a:p>
            <a:pPr lvl="1" algn="just">
              <a:buFont typeface="Arial" panose="020B0604020202020204" pitchFamily="34" charset="0"/>
              <a:buChar char="–"/>
              <a:defRPr/>
            </a:pPr>
            <a:r>
              <a:rPr lang="pt-BR" altLang="zh-CN" sz="1600" dirty="0"/>
              <a:t>as </a:t>
            </a:r>
            <a:r>
              <a:rPr lang="en-US" altLang="zh-CN" sz="1600" dirty="0"/>
              <a:t>specified in 11-23/0642r4 ‘Resolutions for Instance Comments in LB272 - Part  2: TB sensing measurement instance’</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11-23/0642r4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1108, 1431, 1533, 1713, 1811, 1119, 1599, 1120, 2111, 1535, 1536, 1537, 1538, 1715</a:t>
            </a:r>
          </a:p>
          <a:p>
            <a:pPr lvl="1" algn="just">
              <a:buFont typeface="Arial" panose="020B0604020202020204" pitchFamily="34" charset="0"/>
              <a:buChar char="–"/>
              <a:defRPr/>
            </a:pPr>
            <a:r>
              <a:rPr lang="en-US" altLang="zh-CN" sz="1600" dirty="0"/>
              <a:t>as specified in 11-23/0624r1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50"/>
                </a:solidFill>
                <a:cs typeface="Times New Roman" panose="02020603050405020304" pitchFamily="18" charset="0"/>
              </a:rPr>
              <a:t>May 17    (Wednesday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1296 </a:t>
            </a:r>
          </a:p>
          <a:p>
            <a:pPr lvl="1" algn="just">
              <a:buFont typeface="Arial" panose="020B0604020202020204" pitchFamily="34" charset="0"/>
              <a:buChar char="–"/>
              <a:defRPr/>
            </a:pPr>
            <a:r>
              <a:rPr lang="en-US" altLang="zh-CN" sz="1600" dirty="0"/>
              <a:t>as 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1909, 2147, 1070, 1344, 2148, 2062, 1072, 1073, 1809 and 1858, </a:t>
            </a:r>
          </a:p>
          <a:p>
            <a:pPr lvl="1" algn="just">
              <a:buFont typeface="Arial" panose="020B0604020202020204" pitchFamily="34" charset="0"/>
              <a:buChar char="–"/>
              <a:defRPr/>
            </a:pPr>
            <a:r>
              <a:rPr lang="en-US" altLang="zh-CN" sz="1600" dirty="0"/>
              <a:t>as presented in document 11-23/0438r3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1042, 1380, 1434, 1438, 1439, 1671, 1736, 1740, 1956, 1957, 2002, 2221, 2289, 2290 </a:t>
            </a:r>
          </a:p>
          <a:p>
            <a:pPr lvl="1" algn="just">
              <a:buFont typeface="Arial" panose="020B0604020202020204" pitchFamily="34" charset="0"/>
              <a:buChar char="–"/>
              <a:defRPr/>
            </a:pPr>
            <a:r>
              <a:rPr lang="en-US" altLang="zh-CN" sz="1600" dirty="0"/>
              <a:t>as specified in doc.: 11-23/0675r1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11-23/0726r1 ‘Proposed resolutions for editorial comments on D1.0 - Part 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1154, 2044, 2292, </a:t>
            </a:r>
          </a:p>
          <a:p>
            <a:pPr lvl="1" algn="just">
              <a:buFont typeface="Arial" panose="020B0604020202020204" pitchFamily="34" charset="0"/>
              <a:buChar char="–"/>
              <a:defRPr/>
            </a:pPr>
            <a:r>
              <a:rPr lang="en-US" altLang="zh-CN" sz="1600" dirty="0"/>
              <a:t>as specified in 23/0370r2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23/0370r2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768924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1377, 1841, 1842, 2255, 2092, 2183, 2184, 2215, 2006, 1849, 1456, 1457, 1850, 1458, 1459, 1927, 2213, 1046, 1232, 1383, 1384, 1385, 1386, 1387 </a:t>
            </a:r>
          </a:p>
          <a:p>
            <a:pPr lvl="1" algn="just">
              <a:buFont typeface="Arial" panose="020B0604020202020204" pitchFamily="34" charset="0"/>
              <a:buChar char="–"/>
              <a:defRPr/>
            </a:pPr>
            <a:r>
              <a:rPr lang="en-US" altLang="zh-CN" sz="1600" dirty="0"/>
              <a:t>as specified in 11-23-0751r1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cs typeface="Times New Roman" panose="02020603050405020304" pitchFamily="18" charset="0"/>
              </a:rPr>
              <a:t>May 18    (Thursday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2124, 1248, 1242, 1245, 1258, 1801, 2108, 2211, 2222, and 2223 </a:t>
            </a:r>
          </a:p>
          <a:p>
            <a:pPr lvl="1" algn="just">
              <a:buFont typeface="Arial" panose="020B0604020202020204" pitchFamily="34" charset="0"/>
              <a:buChar char="–"/>
              <a:defRPr/>
            </a:pPr>
            <a:r>
              <a:rPr lang="en-US" altLang="zh-CN" sz="1600" dirty="0"/>
              <a:t>as specified in DCN 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1643, 1688, 1611, 1664, 1280, 2099, 1868, 1882, 2018, and 2164 </a:t>
            </a:r>
          </a:p>
          <a:p>
            <a:pPr lvl="1" algn="just">
              <a:buFont typeface="Arial" panose="020B0604020202020204" pitchFamily="34" charset="0"/>
              <a:buChar char="–"/>
              <a:defRPr/>
            </a:pPr>
            <a:r>
              <a:rPr lang="en-US" altLang="zh-CN" sz="1600" dirty="0"/>
              <a:t>as 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1934, 1558, 1644, 1285, 2207, 2113, 1869, 1645, and 1772 </a:t>
            </a:r>
          </a:p>
          <a:p>
            <a:pPr lvl="1" algn="just">
              <a:buFont typeface="Arial" panose="020B0604020202020204" pitchFamily="34" charset="0"/>
              <a:buChar char="–"/>
              <a:defRPr/>
            </a:pPr>
            <a:r>
              <a:rPr lang="en-US" altLang="zh-CN" sz="1600" dirty="0"/>
              <a:t>as specified in DCN 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1971, 1972, 1983, 2230 </a:t>
            </a:r>
          </a:p>
          <a:p>
            <a:pPr lvl="1" algn="just">
              <a:buFont typeface="Arial" panose="020B0604020202020204" pitchFamily="34" charset="0"/>
              <a:buChar char="–"/>
              <a:defRPr/>
            </a:pPr>
            <a:r>
              <a:rPr lang="en-US" altLang="zh-CN" sz="1600" dirty="0"/>
              <a:t>as specified in DCN 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a:t>as specified in 11-23/0749r2 “Resolutions for SBP Comments in LB272 -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2126, 1158, 1159, and 1160 </a:t>
            </a:r>
          </a:p>
          <a:p>
            <a:pPr lvl="1" algn="just">
              <a:buFont typeface="Arial" panose="020B0604020202020204" pitchFamily="34" charset="0"/>
              <a:buChar char="–"/>
              <a:defRPr/>
            </a:pPr>
            <a:r>
              <a:rPr lang="en-US" altLang="zh-CN" sz="1600" dirty="0"/>
              <a:t>as specified in DCN 11-23/0660r2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1651, 1652, 1653, 1654, 1655 and 1243 </a:t>
            </a:r>
          </a:p>
          <a:p>
            <a:pPr lvl="1" algn="just">
              <a:buFont typeface="Arial" panose="020B0604020202020204" pitchFamily="34" charset="0"/>
              <a:buChar char="–"/>
              <a:defRPr/>
            </a:pPr>
            <a:r>
              <a:rPr lang="en-US" altLang="zh-CN" sz="1600" dirty="0"/>
              <a:t>as specified in DCN 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1299, 1298, 1355, 1353, 1229, 2166, 1356, 2070, 1354, 1302, 2071, 1357, 1235  </a:t>
            </a:r>
          </a:p>
          <a:p>
            <a:pPr lvl="1" algn="just">
              <a:buFont typeface="Arial" panose="020B0604020202020204" pitchFamily="34" charset="0"/>
              <a:buChar char="–"/>
              <a:defRPr/>
            </a:pPr>
            <a:r>
              <a:rPr lang="en-US" altLang="zh-CN" sz="1600" dirty="0"/>
              <a:t>as specified in document 11-23-0412r1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0847753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1481, 2005, 2123, 1484, 2007, 2074, 2076, 2121, 2008, </a:t>
            </a:r>
          </a:p>
          <a:p>
            <a:pPr lvl="1" algn="just">
              <a:buFont typeface="Arial" panose="020B0604020202020204" pitchFamily="34" charset="0"/>
              <a:buChar char="–"/>
              <a:defRPr/>
            </a:pPr>
            <a:r>
              <a:rPr lang="en-US" altLang="zh-CN" sz="1600" dirty="0"/>
              <a:t>as specified in 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a:t>as specified in 11-23/0832r2 “Resolutions for Instance Comments in LB272 -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2068, 2122 and 2081</a:t>
            </a:r>
          </a:p>
          <a:p>
            <a:pPr lvl="1" algn="just">
              <a:buFont typeface="Arial" panose="020B0604020202020204" pitchFamily="34" charset="0"/>
              <a:buChar char="–"/>
              <a:defRPr/>
            </a:pPr>
            <a:r>
              <a:rPr lang="en-US" altLang="zh-CN" sz="1600" dirty="0"/>
              <a:t>as specified in 11-23/0702r1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1027, 1057, 1060, 1061, 1062, 1064, 1175, 1176, 1342, 1520, 1703, 1704, 1942, 1962, 1963</a:t>
            </a:r>
          </a:p>
          <a:p>
            <a:pPr lvl="1" algn="just">
              <a:buFont typeface="Arial" panose="020B0604020202020204" pitchFamily="34" charset="0"/>
              <a:buChar char="–"/>
              <a:defRPr/>
            </a:pPr>
            <a:r>
              <a:rPr lang="en-US" altLang="zh-CN" sz="1600" dirty="0"/>
              <a:t>as specified in 11-23-0775r0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1097, 2110, 1448, 1690, 1624, 2100, and 1269 </a:t>
            </a:r>
          </a:p>
          <a:p>
            <a:pPr lvl="1" algn="just">
              <a:buFont typeface="Arial" panose="020B0604020202020204" pitchFamily="34" charset="0"/>
              <a:buChar char="–"/>
              <a:defRPr/>
            </a:pPr>
            <a:r>
              <a:rPr lang="en-US" altLang="zh-CN" sz="1600" dirty="0"/>
              <a:t>as specified in 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1101, 1134, 1605, 1570, 1571, 1729, 2028, 2029, 1606, 1730</a:t>
            </a:r>
          </a:p>
          <a:p>
            <a:pPr lvl="1" algn="just">
              <a:buFont typeface="Arial" panose="020B0604020202020204" pitchFamily="34" charset="0"/>
              <a:buChar char="–"/>
              <a:defRPr/>
            </a:pPr>
            <a:r>
              <a:rPr lang="en-US" altLang="zh-CN" sz="1600" dirty="0"/>
              <a:t>as specified in 11-23/0828r1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a:t>as 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1333, 1334, 1241, 1443, 1917, 1627, 1635, 1952, 1834, 1263</a:t>
            </a:r>
          </a:p>
          <a:p>
            <a:pPr lvl="1" algn="just">
              <a:buFont typeface="Arial" panose="020B0604020202020204" pitchFamily="34" charset="0"/>
              <a:buChar char="–"/>
              <a:defRPr/>
            </a:pPr>
            <a:r>
              <a:rPr lang="en-US" altLang="zh-CN" sz="1600" dirty="0"/>
              <a:t>as specified in 23/0727r2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1021, 1022, 1336, 1483 and 1389</a:t>
            </a:r>
          </a:p>
          <a:p>
            <a:pPr lvl="1" algn="just">
              <a:buFont typeface="Arial" panose="020B0604020202020204" pitchFamily="34" charset="0"/>
              <a:buChar char="–"/>
              <a:defRPr/>
            </a:pPr>
            <a:r>
              <a:rPr lang="en-US" altLang="zh-CN" sz="1600" dirty="0"/>
              <a:t>as specified in 23/0889r1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Motion: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a:t>TGbf</a:t>
            </a:r>
            <a:r>
              <a:rPr lang="en-US" altLang="zh-CN" sz="1800" b="1" kern="0" dirty="0"/>
              <a:t> 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a:t>for the purpose of </a:t>
            </a:r>
            <a:r>
              <a:rPr lang="en-US" altLang="zh-CN" sz="1800" b="1" kern="0" dirty="0" err="1"/>
              <a:t>TGbf</a:t>
            </a:r>
            <a:r>
              <a:rPr lang="en-US" altLang="zh-CN" sz="1800" b="1" kern="0" dirty="0"/>
              <a:t> 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 </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a:t>Mix-mode 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1363. 1359, 1360, 1361, 1362, 1364, 1365 </a:t>
            </a:r>
          </a:p>
          <a:p>
            <a:pPr lvl="1" algn="just">
              <a:buFont typeface="Arial" panose="020B0604020202020204" pitchFamily="34" charset="0"/>
              <a:buChar char="–"/>
              <a:defRPr/>
            </a:pPr>
            <a:r>
              <a:rPr lang="en-US" altLang="zh-CN" sz="1600" dirty="0"/>
              <a:t>as specified in document  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11-23-0417r1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440898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June 26</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CIDs:1966, 1068, 1969, 1970 </a:t>
            </a:r>
          </a:p>
          <a:p>
            <a:pPr lvl="1" algn="just">
              <a:buFont typeface="Arial" panose="020B0604020202020204" pitchFamily="34" charset="0"/>
              <a:buChar char="–"/>
              <a:defRPr/>
            </a:pPr>
            <a:r>
              <a:rPr lang="en-US" altLang="zh-CN" sz="1600" dirty="0"/>
              <a:t>as 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document 11-23/0795r1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1000, 1222, 1223, 1237, 1238, 1777, 1816, 1843, 2161, 2260, 1211, 1212, 1213, 1214, 1220, 1221, 1297, 1320, 1321, 1542, 1543, 1544, 1568, 1663, 1935, 1944, 1945, 1946, 1947, 1958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11-23/0912r1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11-23/0913r0</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2169, 1697</a:t>
            </a:r>
          </a:p>
          <a:p>
            <a:pPr lvl="1" algn="just">
              <a:buFont typeface="Arial" panose="020B0604020202020204" pitchFamily="34" charset="0"/>
              <a:buChar char="–"/>
              <a:defRPr/>
            </a:pPr>
            <a:r>
              <a:rPr lang="en-US" altLang="zh-CN" sz="1600" dirty="0"/>
              <a:t>as specified in </a:t>
            </a:r>
            <a:r>
              <a:rPr lang="en-GB" altLang="zh-CN" sz="1600" dirty="0"/>
              <a:t>11-23/0789r1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23/0814r3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2064 </a:t>
            </a:r>
          </a:p>
          <a:p>
            <a:pPr lvl="1" algn="just">
              <a:buFont typeface="Arial" panose="020B0604020202020204" pitchFamily="34" charset="0"/>
              <a:buChar char="–"/>
              <a:defRPr/>
            </a:pPr>
            <a:r>
              <a:rPr lang="en-US" altLang="zh-CN" sz="1600" dirty="0"/>
              <a:t>as specified in 11-23/0794r2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April 25</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1303, 1304, 1305, 1390, 1391, 1392, 1485, 1486 </a:t>
            </a:r>
          </a:p>
          <a:p>
            <a:pPr lvl="1" algn="just">
              <a:buFont typeface="Arial" panose="020B0604020202020204" pitchFamily="34" charset="0"/>
              <a:buChar char="–"/>
              <a:defRPr/>
            </a:pPr>
            <a:r>
              <a:rPr lang="en-US" altLang="zh-CN" sz="1600" dirty="0"/>
              <a:t>as 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a:t>as specified in 11-23/0844r2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1440, 1441, 1442, 1666, 1667, 1723, 1892, 1936 and 1948 </a:t>
            </a:r>
          </a:p>
          <a:p>
            <a:pPr lvl="1" algn="just">
              <a:buFont typeface="Arial" panose="020B0604020202020204" pitchFamily="34" charset="0"/>
              <a:buChar char="–"/>
              <a:defRPr/>
            </a:pPr>
            <a:r>
              <a:rPr lang="en-US" altLang="zh-CN" sz="1600" dirty="0"/>
              <a:t>as specified in DCN 11-23/0952r1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Osama AboulMagd </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1231 1403 1454 1623 1805 1890, and 1893 </a:t>
            </a:r>
          </a:p>
          <a:p>
            <a:pPr lvl="1" algn="just">
              <a:buFont typeface="Arial" panose="020B0604020202020204" pitchFamily="34" charset="0"/>
              <a:buChar char="–"/>
              <a:defRPr/>
            </a:pPr>
            <a:r>
              <a:rPr lang="en-US" altLang="zh-CN" sz="1600" dirty="0"/>
              <a:t>as specified in DCN 11-23/0941r1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1014, 1107, 1138, 1141, 1142, 1230, 1616, 1619, 1621, 1622, 1646, 2137, 2139, 2140, and 2141 </a:t>
            </a:r>
          </a:p>
          <a:p>
            <a:pPr lvl="1" algn="just">
              <a:buFont typeface="Arial" panose="020B0604020202020204" pitchFamily="34" charset="0"/>
              <a:buChar char="–"/>
              <a:defRPr/>
            </a:pPr>
            <a:r>
              <a:rPr lang="en-US" altLang="zh-CN" sz="1600" dirty="0"/>
              <a:t>as 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1706, 1707, 1967, 1071 </a:t>
            </a:r>
          </a:p>
          <a:p>
            <a:pPr lvl="1" algn="just">
              <a:buFont typeface="Arial" panose="020B0604020202020204" pitchFamily="34" charset="0"/>
              <a:buChar char="–"/>
              <a:defRPr/>
            </a:pPr>
            <a:r>
              <a:rPr lang="en-US" altLang="zh-CN" sz="1600" dirty="0"/>
              <a:t>as specified in 23/0718r3  “Comment Resolution in LB272 for OST CID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1312, 1316 </a:t>
            </a:r>
          </a:p>
          <a:p>
            <a:pPr lvl="1" algn="just">
              <a:buFont typeface="Arial" panose="020B0604020202020204" pitchFamily="34" charset="0"/>
              <a:buChar char="–"/>
              <a:defRPr/>
            </a:pPr>
            <a:r>
              <a:rPr lang="en-US" altLang="zh-CN" sz="1600" dirty="0"/>
              <a:t>as specified in doc.: 11-23/0942r0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1318 </a:t>
            </a:r>
          </a:p>
          <a:p>
            <a:pPr lvl="1" algn="just">
              <a:buFont typeface="Arial" panose="020B0604020202020204" pitchFamily="34" charset="0"/>
              <a:buChar char="–"/>
              <a:defRPr/>
            </a:pPr>
            <a:r>
              <a:rPr lang="en-US" altLang="zh-CN" sz="1600" dirty="0"/>
              <a:t>as specified in doc.: 11-23/0948r1</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1928, 2120, 1227, 1814, 1885, 2258, 1224, 1314, 2245, 2246, 2247, 2248, 1350, 1807, 1833, 1661, 1806, 1662, 1808, 1779, 1351, 1407, 1815 </a:t>
            </a:r>
          </a:p>
          <a:p>
            <a:pPr lvl="1" algn="just">
              <a:buFont typeface="Arial" panose="020B0604020202020204" pitchFamily="34" charset="0"/>
              <a:buChar char="–"/>
              <a:defRPr/>
            </a:pPr>
            <a:r>
              <a:rPr lang="en-US" altLang="zh-CN" sz="1600" dirty="0"/>
              <a:t>as specified in 11-23-1003r1 </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1011</a:t>
            </a:r>
          </a:p>
          <a:p>
            <a:pPr lvl="1" algn="just">
              <a:buFont typeface="Arial" panose="020B0604020202020204" pitchFamily="34" charset="0"/>
              <a:buChar char="–"/>
              <a:defRPr/>
            </a:pPr>
            <a:r>
              <a:rPr lang="en-US" altLang="zh-CN" sz="1600" dirty="0"/>
              <a:t>as specified in 11-23/0828r2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1082, 1083, 1526, 1555, 1556, 1702, 1844, 1341, 1501,  </a:t>
            </a:r>
          </a:p>
          <a:p>
            <a:pPr lvl="1" algn="just">
              <a:buFont typeface="Arial" panose="020B0604020202020204" pitchFamily="34" charset="0"/>
              <a:buChar char="–"/>
              <a:defRPr/>
            </a:pPr>
            <a:r>
              <a:rPr lang="en-US" altLang="zh-CN" sz="1600" dirty="0"/>
              <a:t>as specified in document 11-23/0476r3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 16:00-18:00 Berlin time</a:t>
            </a:r>
          </a:p>
          <a:p>
            <a:pPr algn="ctr">
              <a:buFontTx/>
              <a:buNone/>
            </a:pP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1290, 1775, 1776, 1800, 2158, 2159, 2284</a:t>
            </a:r>
          </a:p>
          <a:p>
            <a:pPr lvl="1" algn="just">
              <a:buFont typeface="Arial" panose="020B0604020202020204" pitchFamily="34" charset="0"/>
              <a:buChar char="–"/>
              <a:defRPr/>
            </a:pPr>
            <a:r>
              <a:rPr lang="en-US" altLang="zh-CN" sz="1600" dirty="0"/>
              <a:t>as specified in 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1216, 1217, 1218, 1219, 1225, 1466, 1467, 1468, 1469, 1470, 1471, 1472, 1473, 1474, 1475, 1476, 1778, 2162</a:t>
            </a:r>
          </a:p>
          <a:p>
            <a:pPr lvl="1" algn="just">
              <a:buFont typeface="Arial" panose="020B0604020202020204" pitchFamily="34" charset="0"/>
              <a:buChar char="–"/>
              <a:defRPr/>
            </a:pPr>
            <a:r>
              <a:rPr lang="en-US" altLang="zh-CN" sz="1600" dirty="0"/>
              <a:t>as specified in 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1604</a:t>
            </a:r>
          </a:p>
          <a:p>
            <a:pPr lvl="1" algn="just">
              <a:buFont typeface="Arial" panose="020B0604020202020204" pitchFamily="34" charset="0"/>
              <a:buChar char="–"/>
              <a:defRPr/>
            </a:pPr>
            <a:r>
              <a:rPr lang="en-US" altLang="zh-CN" sz="1600" dirty="0"/>
              <a:t>as specified 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1629, 1642, 1685, 1686, 1687, 1759, 1767, 1768, 1769, 1770, 1824, 1825, 1826, 1827, 1828, and 1829 </a:t>
            </a:r>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2224, 2061, 1422, 1557, 1618, 1620, 1493, 2261, 2262, 2264, 1977, 1262, 1794, 2023, 2191, 1239, 1335, 1780, 1781</a:t>
            </a:r>
          </a:p>
          <a:p>
            <a:pPr lvl="1" algn="just">
              <a:buFont typeface="Arial" panose="020B0604020202020204" pitchFamily="34" charset="0"/>
              <a:buChar char="–"/>
              <a:defRPr/>
            </a:pPr>
            <a:r>
              <a:rPr lang="en-US" altLang="zh-CN" sz="1600" dirty="0"/>
              <a:t>as specified in 11-23/0994r1 ‘Proposed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1055, 1737, 1738, 1783, 1982, 1984, 1985, 2039, and 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2165, 1561, 1038, 1562 and 1598</a:t>
            </a:r>
          </a:p>
          <a:p>
            <a:pPr lvl="1" algn="just">
              <a:buFont typeface="Arial" panose="020B0604020202020204" pitchFamily="34" charset="0"/>
              <a:buChar char="–"/>
              <a:defRPr/>
            </a:pPr>
            <a:r>
              <a:rPr lang="en-US" altLang="zh-CN" sz="1600" dirty="0"/>
              <a:t>as specified in 11-23/0530r2 ‘LB272 comments measurement setup comments resolution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2072</a:t>
            </a:r>
          </a:p>
          <a:p>
            <a:pPr lvl="1" algn="just">
              <a:buFont typeface="Arial" panose="020B0604020202020204" pitchFamily="34" charset="0"/>
              <a:buChar char="–"/>
              <a:defRPr/>
            </a:pPr>
            <a:r>
              <a:rPr lang="en-US" altLang="zh-CN" sz="1600" dirty="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11-23/0867r1</a:t>
            </a:r>
            <a:r>
              <a:rPr lang="en-US" altLang="zh-CN" dirty="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a:t>
            </a:r>
            <a:r>
              <a:rPr lang="de-DE" altLang="zh-CN" sz="1600" dirty="0"/>
              <a:t>1978</a:t>
            </a:r>
            <a:endParaRPr lang="en-US" altLang="zh-CN" sz="1600" dirty="0"/>
          </a:p>
          <a:p>
            <a:pPr lvl="1" algn="just">
              <a:buFont typeface="Arial" panose="020B0604020202020204" pitchFamily="34" charset="0"/>
              <a:buChar char="–"/>
              <a:defRPr/>
            </a:pPr>
            <a:r>
              <a:rPr lang="en-US" altLang="zh-CN" sz="1600" dirty="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111315</TotalTime>
  <Words>12715</Words>
  <Application>Microsoft Office PowerPoint</Application>
  <PresentationFormat>宽屏</PresentationFormat>
  <Paragraphs>3199</Paragraphs>
  <Slides>261</Slides>
  <Notes>261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261</vt:i4>
      </vt:variant>
    </vt:vector>
  </HeadingPairs>
  <TitlesOfParts>
    <vt:vector size="268" baseType="lpstr">
      <vt:lpstr>MS PGothic</vt:lpstr>
      <vt:lpstr>宋体</vt:lpstr>
      <vt:lpstr>微软雅黑</vt:lpstr>
      <vt:lpstr>Arial</vt:lpstr>
      <vt:lpstr>Calibri</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411</cp:revision>
  <cp:lastPrinted>2014-11-04T15:04:57Z</cp:lastPrinted>
  <dcterms:created xsi:type="dcterms:W3CDTF">2007-04-17T18:10:23Z</dcterms:created>
  <dcterms:modified xsi:type="dcterms:W3CDTF">2024-01-16T21:38:23Z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(3)R6rSEq6XcIG/NVr7gcvZOftc6f7gQl3s70p1nVQI1gwpjxpBQYuFof9jI0cocmy6nJJUmVke
EKHKXigYTy1t2IhX9SvfTRMfUTHLAukk8b/Zhyk09G3S/dSSNS18A1NtMUBvrlVXulBfDMDd
ot5dE+aecnuwegRuTUmyMMX6ftrR/KjE9ITizit3Gh/oADvRdSKqlMZR7LknV2GJtmq9I0e9
O3cldj8FgjEK4Ul8S2</vt:lpwstr>
  </property>
  <property fmtid="{D5CDD505-2E9C-101B-9397-08002B2CF9AE}" pid="27" name="_2015_ms_pID_7253431">
    <vt:lpwstr>1682DtuLQtaRDLFcfzjAcqRpLoEDIhnfREfEgDeTwLXaCD9GPI1axz
eHIQZOlMw79zyjoJx3RvOrOYwSPsKuDrf/0XZaCO8hzb9N7NDYfGZHU9OUH5UoZLE4ZEYqAg
FAkr0wlR81KpQPlfgwtzOq0UpQB7jpk0caD4ksoR+6Yk673ZmAcJAaMjO0DsYO18670Ipz9Q
rclpuFzNQk+eGmx21ZoV+h7iIRSzcXoJsE4Y</vt:lpwstr>
  </property>
  <property fmtid="{D5CDD505-2E9C-101B-9397-08002B2CF9AE}" pid="28" name="_2015_ms_pID_7253432">
    <vt:lpwstr>Oo1mleNIRYtsId0rRBYxrgw=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