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comments/comment1.xml" ContentType="application/vnd.openxmlformats-officedocument.presentationml.comments+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7"/>
  </p:notesMasterIdLst>
  <p:handoutMasterIdLst>
    <p:handoutMasterId r:id="rId258"/>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66" r:id="rId222"/>
    <p:sldId id="1067" r:id="rId223"/>
    <p:sldId id="1068" r:id="rId224"/>
    <p:sldId id="1069" r:id="rId225"/>
    <p:sldId id="1070" r:id="rId226"/>
    <p:sldId id="1071" r:id="rId227"/>
    <p:sldId id="1072" r:id="rId228"/>
    <p:sldId id="1073" r:id="rId229"/>
    <p:sldId id="1074" r:id="rId230"/>
    <p:sldId id="1075" r:id="rId231"/>
    <p:sldId id="1076" r:id="rId232"/>
    <p:sldId id="1077" r:id="rId233"/>
    <p:sldId id="1078" r:id="rId234"/>
    <p:sldId id="1079" r:id="rId235"/>
    <p:sldId id="1080" r:id="rId236"/>
    <p:sldId id="1081" r:id="rId237"/>
    <p:sldId id="1015" r:id="rId238"/>
    <p:sldId id="1065" r:id="rId239"/>
    <p:sldId id="1082" r:id="rId240"/>
    <p:sldId id="1083" r:id="rId241"/>
    <p:sldId id="1084" r:id="rId242"/>
    <p:sldId id="1085" r:id="rId243"/>
    <p:sldId id="1086" r:id="rId244"/>
    <p:sldId id="1087" r:id="rId245"/>
    <p:sldId id="1088" r:id="rId246"/>
    <p:sldId id="1089" r:id="rId247"/>
    <p:sldId id="1091" r:id="rId248"/>
    <p:sldId id="1017" r:id="rId249"/>
    <p:sldId id="1016" r:id="rId250"/>
    <p:sldId id="708" r:id="rId251"/>
    <p:sldId id="1090" r:id="rId252"/>
    <p:sldId id="963" r:id="rId253"/>
    <p:sldId id="561" r:id="rId254"/>
    <p:sldId id="698" r:id="rId255"/>
    <p:sldId id="705" r:id="rId25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83" d="100"/>
          <a:sy n="83" d="100"/>
        </p:scale>
        <p:origin x="77"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handoutMaster" Target="handoutMasters/handout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commentAuthors" Target="commentAuthor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presProps" Target="presProps.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viewProps" Target="viewProp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theme" Target="theme/theme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notesMaster" Target="notesMasters/notesMaster1.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1366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8576190"/>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6318257"/>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316650"/>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638920"/>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6467229"/>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985013"/>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3815271"/>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277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55814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8669925"/>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3812883"/>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605810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405598"/>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942638"/>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80287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870554"/>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11134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833319"/>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9353596"/>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8615215"/>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4173238"/>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4684534"/>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183318"/>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667579"/>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6674303"/>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0645540"/>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786037" y="304027"/>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802.11-23/0410r51</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248.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2" Type="http://schemas.openxmlformats.org/officeDocument/2006/relationships/notesSlide" Target="../notesSlides/notesSlide250.xml"/><Relationship Id="rId1" Type="http://schemas.openxmlformats.org/officeDocument/2006/relationships/slideLayout" Target="../slideLayouts/slideLayou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11479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97109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58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3243768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96693995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011160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900346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5256434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60380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701936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8253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910047"/>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684099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3661625"/>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185740943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413561256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smtClean="0">
                <a:solidFill>
                  <a:srgbClr val="000000"/>
                </a:solidFill>
                <a:latin typeface="Times New Roman" panose="02020603050405020304" pitchFamily="18" charset="0"/>
                <a:cs typeface="+mn-cs"/>
              </a:rPr>
              <a:t>Rui Du</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a:t>
            </a: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962012456"/>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smtClean="0"/>
              <a:t>as </a:t>
            </a:r>
            <a:r>
              <a:rPr lang="en-US" altLang="zh-CN" sz="1600" dirty="0"/>
              <a:t>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6710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smtClean="0"/>
              <a:t>as </a:t>
            </a:r>
            <a:r>
              <a:rPr lang="en-US" altLang="zh-CN" sz="1600" dirty="0"/>
              <a:t>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603972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kern="0" dirty="0" smtClean="0"/>
              <a:t>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7008564"/>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221528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11-23/2096, “LB276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11-23/2096, “LB276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33498908"/>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805839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42198219"/>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a:t>
            </a:r>
            <a:r>
              <a:rPr lang="en-US" altLang="zh-CN" sz="1800" b="1" kern="0" dirty="0" smtClean="0">
                <a:solidFill>
                  <a:srgbClr val="000000"/>
                </a:solidFill>
                <a:latin typeface="Times New Roman" panose="02020603050405020304" pitchFamily="18" charset="0"/>
                <a:cs typeface="+mn-cs"/>
              </a:rPr>
              <a:t>Kamel</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t>
            </a:r>
            <a:endParaRPr lang="en-US" altLang="zh-CN" sz="1800" b="1" kern="0" dirty="0" smtClean="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smtClean="0">
                <a:solidFill>
                  <a:srgbClr val="000000"/>
                </a:solidFill>
                <a:latin typeface="Times New Roman" panose="02020603050405020304" pitchFamily="18" charset="0"/>
                <a:cs typeface="+mn-cs"/>
              </a:rPr>
              <a:t>Result</a:t>
            </a:r>
            <a:r>
              <a:rPr lang="en-US" altLang="zh-CN" sz="1800" b="1" kern="0" dirty="0">
                <a:solidFill>
                  <a:srgbClr val="000000"/>
                </a:solidFill>
                <a:latin typeface="Times New Roman" panose="02020603050405020304" pitchFamily="18" charset="0"/>
                <a:cs typeface="+mn-cs"/>
              </a:rPr>
              <a:t>:</a:t>
            </a: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896064192"/>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a:t>3355, 3357, 3370, 3410, 3465, and 3466</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t>11-23/2082r1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a:t>Benedikt </a:t>
            </a:r>
            <a:r>
              <a:rPr lang="en-US" altLang="zh-CN" sz="1800" b="1" kern="0" smtClean="0"/>
              <a:t>Schweizer</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2908094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solidFill>
                  <a:srgbClr val="FF0000"/>
                </a:solidFill>
              </a:rPr>
              <a:t>11-23/1826r1</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solidFill>
                  <a:srgbClr val="FF0000"/>
                </a:solidFill>
              </a:rPr>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84352011"/>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111284</TotalTime>
  <Words>12441</Words>
  <Application>Microsoft Office PowerPoint</Application>
  <PresentationFormat>宽屏</PresentationFormat>
  <Paragraphs>3127</Paragraphs>
  <Slides>255</Slides>
  <Notes>255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255</vt:i4>
      </vt:variant>
    </vt:vector>
  </HeadingPairs>
  <TitlesOfParts>
    <vt:vector size="262"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392</cp:revision>
  <cp:lastPrinted>2014-11-04T15:04:57Z</cp:lastPrinted>
  <dcterms:created xsi:type="dcterms:W3CDTF">2007-04-17T18:10:23Z</dcterms:created>
  <dcterms:modified xsi:type="dcterms:W3CDTF">2023-11-16T22:38:52Z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