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comments/comment1.xml" ContentType="application/vnd.openxmlformats-officedocument.presentationml.comments+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7"/>
  </p:notesMasterIdLst>
  <p:handoutMasterIdLst>
    <p:handoutMasterId r:id="rId25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15" r:id="rId238"/>
    <p:sldId id="1065" r:id="rId239"/>
    <p:sldId id="1082" r:id="rId240"/>
    <p:sldId id="1083" r:id="rId241"/>
    <p:sldId id="1084" r:id="rId242"/>
    <p:sldId id="1085" r:id="rId243"/>
    <p:sldId id="1086" r:id="rId244"/>
    <p:sldId id="1087" r:id="rId245"/>
    <p:sldId id="1088" r:id="rId246"/>
    <p:sldId id="1089" r:id="rId247"/>
    <p:sldId id="1091" r:id="rId248"/>
    <p:sldId id="1017" r:id="rId249"/>
    <p:sldId id="1016" r:id="rId250"/>
    <p:sldId id="708" r:id="rId251"/>
    <p:sldId id="1090" r:id="rId252"/>
    <p:sldId id="963" r:id="rId253"/>
    <p:sldId id="561" r:id="rId254"/>
    <p:sldId id="698" r:id="rId255"/>
    <p:sldId id="705" r:id="rId2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handoutMaster" Target="handoutMasters/handout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commentAuthors" Target="commentAuthor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presProps" Target="presProp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theme" Target="theme/theme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notesMaster" Target="notesMasters/notesMaster1.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870554"/>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1113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833319"/>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9353596"/>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8615215"/>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4173238"/>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4684534"/>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1833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667579"/>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6674303"/>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0645540"/>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802.11-23/0410r51</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48.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250.xml"/><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962012456"/>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6710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603972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7008564"/>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221528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11-23/2096, “LB276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11-23/2096, “LB276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33498908"/>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805839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42198219"/>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r>
              <a:rPr lang="en-US" altLang="zh-CN" sz="1800" b="1" kern="0" dirty="0">
                <a:solidFill>
                  <a:srgbClr val="000000"/>
                </a:solidFill>
                <a:latin typeface="Times New Roman" panose="02020603050405020304" pitchFamily="18" charset="0"/>
                <a:cs typeface="+mn-cs"/>
              </a:rPr>
              <a: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896064192"/>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3355, 3357, 3370, 3410, 3465, and 3466</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t>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a:t>Benedikt </a:t>
            </a:r>
            <a:r>
              <a:rPr lang="en-US" altLang="zh-CN" sz="1800" b="1" kern="0" smtClean="0"/>
              <a:t>Schweizer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08094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solidFill>
                  <a:srgbClr val="FF0000"/>
                </a:solidFill>
              </a:rPr>
              <a:t>11-23/1826r1</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solidFill>
                  <a:srgbClr val="FF0000"/>
                </a:solidFill>
              </a:rPr>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84352011"/>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111284</TotalTime>
  <Words>12441</Words>
  <Application>Microsoft Office PowerPoint</Application>
  <PresentationFormat>宽屏</PresentationFormat>
  <Paragraphs>3127</Paragraphs>
  <Slides>255</Slides>
  <Notes>255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255</vt:i4>
      </vt:variant>
    </vt:vector>
  </HeadingPairs>
  <TitlesOfParts>
    <vt:vector size="262"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392</cp:revision>
  <cp:lastPrinted>2014-11-04T15:04:57Z</cp:lastPrinted>
  <dcterms:created xsi:type="dcterms:W3CDTF">2007-04-17T18:10:23Z</dcterms:created>
  <dcterms:modified xsi:type="dcterms:W3CDTF">2023-11-16T22:38:52Z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