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comments/comment1.xml" ContentType="application/vnd.openxmlformats-officedocument.presentationml.comments+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7"/>
  </p:notesMasterIdLst>
  <p:handoutMasterIdLst>
    <p:handoutMasterId r:id="rId248"/>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33" r:id="rId204"/>
    <p:sldId id="1034" r:id="rId205"/>
    <p:sldId id="1035" r:id="rId206"/>
    <p:sldId id="1036" r:id="rId207"/>
    <p:sldId id="1037" r:id="rId208"/>
    <p:sldId id="1038" r:id="rId209"/>
    <p:sldId id="1039" r:id="rId210"/>
    <p:sldId id="1040" r:id="rId211"/>
    <p:sldId id="1041" r:id="rId212"/>
    <p:sldId id="1042" r:id="rId213"/>
    <p:sldId id="1043" r:id="rId214"/>
    <p:sldId id="1044" r:id="rId215"/>
    <p:sldId id="1045" r:id="rId216"/>
    <p:sldId id="1046" r:id="rId217"/>
    <p:sldId id="1047" r:id="rId218"/>
    <p:sldId id="1048" r:id="rId219"/>
    <p:sldId id="1049" r:id="rId220"/>
    <p:sldId id="1014" r:id="rId221"/>
    <p:sldId id="1066" r:id="rId222"/>
    <p:sldId id="1067" r:id="rId223"/>
    <p:sldId id="1068" r:id="rId224"/>
    <p:sldId id="1069" r:id="rId225"/>
    <p:sldId id="1070" r:id="rId226"/>
    <p:sldId id="1071" r:id="rId227"/>
    <p:sldId id="1072" r:id="rId228"/>
    <p:sldId id="1073" r:id="rId229"/>
    <p:sldId id="1074" r:id="rId230"/>
    <p:sldId id="1075" r:id="rId231"/>
    <p:sldId id="1076" r:id="rId232"/>
    <p:sldId id="1077" r:id="rId233"/>
    <p:sldId id="1078" r:id="rId234"/>
    <p:sldId id="1079" r:id="rId235"/>
    <p:sldId id="1080" r:id="rId236"/>
    <p:sldId id="1081" r:id="rId237"/>
    <p:sldId id="1015" r:id="rId238"/>
    <p:sldId id="1065" r:id="rId239"/>
    <p:sldId id="1016" r:id="rId240"/>
    <p:sldId id="1017" r:id="rId241"/>
    <p:sldId id="708" r:id="rId242"/>
    <p:sldId id="963" r:id="rId243"/>
    <p:sldId id="561" r:id="rId244"/>
    <p:sldId id="698" r:id="rId245"/>
    <p:sldId id="705" r:id="rId24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8" autoAdjust="0"/>
    <p:restoredTop sz="90427" autoAdjust="0"/>
  </p:normalViewPr>
  <p:slideViewPr>
    <p:cSldViewPr>
      <p:cViewPr varScale="1">
        <p:scale>
          <a:sx n="83" d="100"/>
          <a:sy n="83" d="100"/>
        </p:scale>
        <p:origin x="77"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handoutMaster" Target="handoutMasters/handoutMaster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commentAuthors" Target="commentAuthor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presProps" Target="pres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viewProps" Target="view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theme" Target="theme/theme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tableStyles" Target="tableStyle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034313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904495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1607612"/>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597629"/>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10713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61153"/>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7697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860105"/>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4613072"/>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903264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3992316"/>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9073296"/>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2066653"/>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339421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91799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985025"/>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424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13663"/>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8576190"/>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6318257"/>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316650"/>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2638920"/>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6467229"/>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985013"/>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3815271"/>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277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5581414"/>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8669925"/>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3812883"/>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6058105"/>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405598"/>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942638"/>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80287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870554"/>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786037" y="304027"/>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802.11-23/0410r50</a:t>
            </a:r>
            <a:endParaRPr lang="en-US" altLang="en-US" sz="1800" b="1" kern="1200" dirty="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24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315232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61446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9985077"/>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79176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19859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89529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4284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88103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88943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79634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150305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534563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576738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065772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99675190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807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41287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11479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9710977"/>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583022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3243768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96693995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011160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90034669"/>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5256434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60380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701936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8253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14910047"/>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684099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r>
              <a:rPr lang="en-US" altLang="zh-CN" sz="1800" b="1" kern="0" dirty="0"/>
              <a:t>: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3661625"/>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1857409437"/>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4135612567"/>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62012456"/>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111266</TotalTime>
  <Words>11963</Words>
  <Application>Microsoft Office PowerPoint</Application>
  <PresentationFormat>宽屏</PresentationFormat>
  <Paragraphs>3011</Paragraphs>
  <Slides>245</Slides>
  <Notes>245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245</vt:i4>
      </vt:variant>
    </vt:vector>
  </HeadingPairs>
  <TitlesOfParts>
    <vt:vector size="252" baseType="lpstr">
      <vt:lpstr>MS PGothic</vt:lpstr>
      <vt:lpstr>宋体</vt:lpstr>
      <vt:lpstr>微软雅黑</vt:lpstr>
      <vt:lpstr>Arial</vt:lpstr>
      <vt:lpstr>Calibri</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367</cp:revision>
  <cp:lastPrinted>2014-11-04T15:04:57Z</cp:lastPrinted>
  <dcterms:created xsi:type="dcterms:W3CDTF">2007-04-17T18:10:23Z</dcterms:created>
  <dcterms:modified xsi:type="dcterms:W3CDTF">2023-11-15T22:40:05Z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(3)R6rSEq6XcIG/NVr7gcvZOftc6f7gQl3s70p1nVQI1gwpjxpBQYuFof9jI0cocmy6nJJUmVke
EKHKXigYTy1t2IhX9SvfTRMfUTHLAukk8b/Zhyk09G3S/dSSNS18A1NtMUBvrlVXulBfDMDd
ot5dE+aecnuwegRuTUmyMMX6ftrR/KjE9ITizit3Gh/oADvRdSKqlMZR7LknV2GJtmq9I0e9
O3cldj8FgjEK4Ul8S2</vt:lpwstr>
  </property>
  <property fmtid="{D5CDD505-2E9C-101B-9397-08002B2CF9AE}" pid="27" name="_2015_ms_pID_7253431">
    <vt:lpwstr>1682DtuLQtaRDLFcfzjAcqRpLoEDIhnfREfEgDeTwLXaCD9GPI1axz
eHIQZOlMw79zyjoJx3RvOrOYwSPsKuDrf/0XZaCO8hzb9N7NDYfGZHU9OUH5UoZLE4ZEYqAg
FAkr0wlR81KpQPlfgwtzOq0UpQB7jpk0caD4ksoR+6Yk673ZmAcJAaMjO0DsYO18670Ipz9Q
rclpuFzNQk+eGmx21ZoV+h7iIRSzcXoJsE4Y</vt:lpwstr>
  </property>
  <property fmtid="{D5CDD505-2E9C-101B-9397-08002B2CF9AE}" pid="28" name="_2015_ms_pID_7253432">
    <vt:lpwstr>Oo1mleNIRYtsId0rRBYxrgw=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