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comments/comment1.xml" ContentType="application/vnd.openxmlformats-officedocument.presentationml.comments+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6"/>
  </p:notesMasterIdLst>
  <p:handoutMasterIdLst>
    <p:handoutMasterId r:id="rId24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32" r:id="rId222"/>
    <p:sldId id="1054" r:id="rId223"/>
    <p:sldId id="1053" r:id="rId224"/>
    <p:sldId id="1052" r:id="rId225"/>
    <p:sldId id="1057" r:id="rId226"/>
    <p:sldId id="1055" r:id="rId227"/>
    <p:sldId id="1056" r:id="rId228"/>
    <p:sldId id="1058" r:id="rId229"/>
    <p:sldId id="1059" r:id="rId230"/>
    <p:sldId id="1061" r:id="rId231"/>
    <p:sldId id="1060" r:id="rId232"/>
    <p:sldId id="1062" r:id="rId233"/>
    <p:sldId id="1063" r:id="rId234"/>
    <p:sldId id="1064" r:id="rId235"/>
    <p:sldId id="1051" r:id="rId236"/>
    <p:sldId id="1015" r:id="rId237"/>
    <p:sldId id="1065" r:id="rId238"/>
    <p:sldId id="1016" r:id="rId239"/>
    <p:sldId id="1017" r:id="rId240"/>
    <p:sldId id="708" r:id="rId241"/>
    <p:sldId id="963" r:id="rId242"/>
    <p:sldId id="561" r:id="rId243"/>
    <p:sldId id="698" r:id="rId244"/>
    <p:sldId id="705" r:id="rId2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commentAuthors" Target="commentAuthor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presProps" Target="pres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notesMaster" Target="notesMasters/notes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325580"/>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82906"/>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7826711"/>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61245"/>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562494"/>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845674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863499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381583"/>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05105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250362"/>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61303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1972737"/>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70501674"/>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320435"/>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2796817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87055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7"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802.11-23/0410r49</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239.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0267495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178757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851523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err="1">
                <a:solidFill>
                  <a:srgbClr val="000000"/>
                </a:solidFill>
                <a:latin typeface="Times New Roman" panose="02020603050405020304" pitchFamily="18" charset="0"/>
                <a:cs typeface="+mn-cs"/>
              </a:rPr>
              <a:t>Debashis</a:t>
            </a:r>
            <a:r>
              <a:rPr lang="en-US" altLang="zh-CN" sz="1800" b="1" kern="0" dirty="0">
                <a:solidFill>
                  <a:srgbClr val="000000"/>
                </a:solidFill>
                <a:latin typeface="Times New Roman" panose="02020603050405020304" pitchFamily="18" charset="0"/>
                <a:cs typeface="+mn-cs"/>
              </a:rPr>
              <a:t> Dash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53369699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err="1">
                <a:solidFill>
                  <a:srgbClr val="000000"/>
                </a:solidFill>
                <a:latin typeface="Times New Roman" panose="02020603050405020304" pitchFamily="18" charset="0"/>
                <a:cs typeface="+mn-cs"/>
              </a:rPr>
              <a:t>Benedikt</a:t>
            </a:r>
            <a:r>
              <a:rPr lang="en-US" altLang="zh-CN" sz="1800" b="1" kern="0" dirty="0">
                <a:solidFill>
                  <a:srgbClr val="000000"/>
                </a:solidFill>
                <a:latin typeface="Times New Roman" panose="02020603050405020304" pitchFamily="18" charset="0"/>
                <a:cs typeface="+mn-cs"/>
              </a:rPr>
              <a:t> </a:t>
            </a:r>
            <a:r>
              <a:rPr lang="en-US" altLang="zh-CN" sz="1800" b="1" kern="0" dirty="0" err="1">
                <a:solidFill>
                  <a:srgbClr val="000000"/>
                </a:solidFill>
                <a:latin typeface="Times New Roman" panose="02020603050405020304" pitchFamily="18" charset="0"/>
                <a:cs typeface="+mn-cs"/>
              </a:rPr>
              <a:t>Schweizer</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5224767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a:t>
            </a:r>
            <a:r>
              <a:rPr lang="en-US" altLang="zh-CN" sz="1800" b="1" kern="0" dirty="0" smtClean="0"/>
              <a:t>Das</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2895671"/>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0906310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053829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37987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39622585"/>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4662253"/>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87043486"/>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8647199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83900"/>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654349251"/>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201245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111264</TotalTime>
  <Words>11912</Words>
  <Application>Microsoft Office PowerPoint</Application>
  <PresentationFormat>宽屏</PresentationFormat>
  <Paragraphs>2997</Paragraphs>
  <Slides>244</Slides>
  <Notes>244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244</vt:i4>
      </vt:variant>
    </vt:vector>
  </HeadingPairs>
  <TitlesOfParts>
    <vt:vector size="251"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365</cp:revision>
  <cp:lastPrinted>2014-11-04T15:04:57Z</cp:lastPrinted>
  <dcterms:created xsi:type="dcterms:W3CDTF">2007-04-17T18:10:23Z</dcterms:created>
  <dcterms:modified xsi:type="dcterms:W3CDTF">2023-11-15T20:29:25Z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