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comments/comment1.xml" ContentType="application/vnd.openxmlformats-officedocument.presentationml.comments+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1"/>
  </p:notesMasterIdLst>
  <p:handoutMasterIdLst>
    <p:handoutMasterId r:id="rId232"/>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33" r:id="rId204"/>
    <p:sldId id="1034" r:id="rId205"/>
    <p:sldId id="1035" r:id="rId206"/>
    <p:sldId id="1036" r:id="rId207"/>
    <p:sldId id="1037" r:id="rId208"/>
    <p:sldId id="1038" r:id="rId209"/>
    <p:sldId id="1039" r:id="rId210"/>
    <p:sldId id="1040" r:id="rId211"/>
    <p:sldId id="1041" r:id="rId212"/>
    <p:sldId id="1042" r:id="rId213"/>
    <p:sldId id="1043" r:id="rId214"/>
    <p:sldId id="1044" r:id="rId215"/>
    <p:sldId id="1045" r:id="rId216"/>
    <p:sldId id="1046" r:id="rId217"/>
    <p:sldId id="1047" r:id="rId218"/>
    <p:sldId id="1048" r:id="rId219"/>
    <p:sldId id="1049" r:id="rId220"/>
    <p:sldId id="1014" r:id="rId221"/>
    <p:sldId id="1032" r:id="rId222"/>
    <p:sldId id="1015" r:id="rId223"/>
    <p:sldId id="1016" r:id="rId224"/>
    <p:sldId id="1017" r:id="rId225"/>
    <p:sldId id="708" r:id="rId226"/>
    <p:sldId id="963" r:id="rId227"/>
    <p:sldId id="561" r:id="rId228"/>
    <p:sldId id="698" r:id="rId229"/>
    <p:sldId id="705" r:id="rId2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427" autoAdjust="0"/>
  </p:normalViewPr>
  <p:slideViewPr>
    <p:cSldViewPr>
      <p:cViewPr varScale="1">
        <p:scale>
          <a:sx n="83" d="100"/>
          <a:sy n="83" d="100"/>
        </p:scale>
        <p:origin x="77"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theme" Target="theme/theme1.xml"/><Relationship Id="rId26" Type="http://schemas.openxmlformats.org/officeDocument/2006/relationships/slide" Target="slides/slide25.xml"/><Relationship Id="rId231"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handoutMaster" Target="handoutMasters/handout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commentAuthors" Target="commentAuthors.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viewProps" Target="viewProp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034313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904495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1607612"/>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597629"/>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10713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61153"/>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7697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860105"/>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4613072"/>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903264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3992316"/>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9073296"/>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2066653"/>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339421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91799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985025"/>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424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325580"/>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802.11-23/0410r48</a:t>
            </a:r>
            <a:endParaRPr lang="en-US" altLang="en-US" sz="1800" b="1" kern="1200" dirty="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224.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 Claudio da Silva</a:t>
            </a:r>
            <a:r>
              <a:rPr lang="en-US" altLang="zh-CN" sz="1800" b="1" kern="0" dirty="0"/>
              <a:t>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315232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a:t>Sang Kim</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61446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9985077"/>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79176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r>
              <a:rPr lang="en-US" altLang="zh-CN" sz="1800" b="1" kern="0" dirty="0"/>
              <a:t>Ali Raissinia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19859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89529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t>
            </a:r>
            <a:r>
              <a:rPr lang="en-US" altLang="zh-CN" sz="1800" b="1" kern="0" dirty="0"/>
              <a:t>Ali Raissinia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4284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 </a:t>
            </a:r>
            <a:r>
              <a:rPr lang="en-US" altLang="zh-CN" sz="1800" b="1" kern="0" dirty="0"/>
              <a:t>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881030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t>
            </a:r>
            <a:r>
              <a:rPr lang="en-US" altLang="zh-CN" sz="1800" b="1" kern="0" dirty="0"/>
              <a:t>Alecsander 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88943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796346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r>
              <a:rPr lang="en-US" altLang="zh-CN" sz="1800" b="1" kern="0" dirty="0"/>
              <a:t>Cheng Chen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150305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a:t>
            </a:r>
            <a:r>
              <a:rPr lang="en-US" altLang="zh-CN" sz="1800" b="1" kern="0" dirty="0"/>
              <a:t>Chris Beg</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534563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a:t>
            </a:r>
            <a:r>
              <a:rPr lang="en-US" altLang="zh-CN" sz="1800" b="1" kern="0" dirty="0"/>
              <a:t>Cheng Chen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576738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Eitan </a:t>
            </a:r>
            <a:r>
              <a:rPr lang="en-US" altLang="zh-CN" sz="1800" b="1" kern="0" dirty="0"/>
              <a:t>	</a:t>
            </a:r>
            <a:r>
              <a:rPr lang="en-US" altLang="zh-CN" sz="1800" b="1" dirty="0"/>
              <a:t>	</a:t>
            </a:r>
            <a:r>
              <a:rPr lang="en-US" altLang="zh-CN" sz="1800" b="1" kern="0" dirty="0"/>
              <a:t>Second: </a:t>
            </a:r>
            <a:r>
              <a:rPr lang="en-US" altLang="zh-CN" sz="1800" b="1" kern="0" dirty="0"/>
              <a:t>Yan Xin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065772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r>
              <a:rPr lang="en-US" altLang="zh-CN" sz="1800" b="1" kern="0" dirty="0"/>
              <a:t>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99675190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807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412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0267495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111229</TotalTime>
  <Words>11237</Words>
  <Application>Microsoft Office PowerPoint</Application>
  <PresentationFormat>宽屏</PresentationFormat>
  <Paragraphs>2814</Paragraphs>
  <Slides>229</Slides>
  <Notes>229</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229</vt:i4>
      </vt:variant>
    </vt:vector>
  </HeadingPairs>
  <TitlesOfParts>
    <vt:vector size="236" baseType="lpstr">
      <vt:lpstr>MS PGothic</vt:lpstr>
      <vt:lpstr>宋体</vt:lpstr>
      <vt:lpstr>微软雅黑</vt:lpstr>
      <vt:lpstr>Arial</vt:lpstr>
      <vt:lpstr>Calibri</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333</cp:revision>
  <cp:lastPrinted>2014-11-04T15:04:57Z</cp:lastPrinted>
  <dcterms:created xsi:type="dcterms:W3CDTF">2007-04-17T18:10:23Z</dcterms:created>
  <dcterms:modified xsi:type="dcterms:W3CDTF">2023-11-14T04:13:48Z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(3)R6rSEq6XcIG/NVr7gcvZOftc6f7gQl3s70p1nVQI1gwpjxpBQYuFof9jI0cocmy6nJJUmVke
EKHKXigYTy1t2IhX9SvfTRMfUTHLAukk8b/Zhyk09G3S/dSSNS18A1NtMUBvrlVXulBfDMDd
ot5dE+aecnuwegRuTUmyMMX6ftrR/KjE9ITizit3Gh/oADvRdSKqlMZR7LknV2GJtmq9I0e9
O3cldj8FgjEK4Ul8S2</vt:lpwstr>
  </property>
  <property fmtid="{D5CDD505-2E9C-101B-9397-08002B2CF9AE}" pid="27" name="_2015_ms_pID_7253431">
    <vt:lpwstr>1682DtuLQtaRDLFcfzjAcqRpLoEDIhnfREfEgDeTwLXaCD9GPI1axz
eHIQZOlMw79zyjoJx3RvOrOYwSPsKuDrf/0XZaCO8hzb9N7NDYfGZHU9OUH5UoZLE4ZEYqAg
FAkr0wlR81KpQPlfgwtzOq0UpQB7jpk0caD4ksoR+6Yk673ZmAcJAaMjO0DsYO18670Ipz9Q
rclpuFzNQk+eGmx21ZoV+h7iIRSzcXoJsE4Y</vt:lpwstr>
  </property>
  <property fmtid="{D5CDD505-2E9C-101B-9397-08002B2CF9AE}" pid="28" name="_2015_ms_pID_7253432">
    <vt:lpwstr>Oo1mleNIRYtsId0rRBYxrgw=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