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ppt/notesSlides/notesSlide105.xml" ContentType="application/vnd.openxmlformats-officedocument.presentationml.notesSlide+xml"/>
  <Override PartName="/ppt/notesSlides/notesSlide106.xml" ContentType="application/vnd.openxmlformats-officedocument.presentationml.notesSlide+xml"/>
  <Override PartName="/ppt/notesSlides/notesSlide107.xml" ContentType="application/vnd.openxmlformats-officedocument.presentationml.notesSlide+xml"/>
  <Override PartName="/ppt/notesSlides/notesSlide108.xml" ContentType="application/vnd.openxmlformats-officedocument.presentationml.notesSlide+xml"/>
  <Override PartName="/ppt/notesSlides/notesSlide109.xml" ContentType="application/vnd.openxmlformats-officedocument.presentationml.notesSlide+xml"/>
  <Override PartName="/ppt/notesSlides/notesSlide110.xml" ContentType="application/vnd.openxmlformats-officedocument.presentationml.notesSlide+xml"/>
  <Override PartName="/ppt/notesSlides/notesSlide111.xml" ContentType="application/vnd.openxmlformats-officedocument.presentationml.notesSlide+xml"/>
  <Override PartName="/ppt/notesSlides/notesSlide112.xml" ContentType="application/vnd.openxmlformats-officedocument.presentationml.notesSlide+xml"/>
  <Override PartName="/ppt/notesSlides/notesSlide113.xml" ContentType="application/vnd.openxmlformats-officedocument.presentationml.notesSlide+xml"/>
  <Override PartName="/ppt/notesSlides/notesSlide114.xml" ContentType="application/vnd.openxmlformats-officedocument.presentationml.notesSlide+xml"/>
  <Override PartName="/ppt/notesSlides/notesSlide115.xml" ContentType="application/vnd.openxmlformats-officedocument.presentationml.notesSlide+xml"/>
  <Override PartName="/ppt/notesSlides/notesSlide116.xml" ContentType="application/vnd.openxmlformats-officedocument.presentationml.notesSlide+xml"/>
  <Override PartName="/ppt/notesSlides/notesSlide117.xml" ContentType="application/vnd.openxmlformats-officedocument.presentationml.notesSlide+xml"/>
  <Override PartName="/ppt/notesSlides/notesSlide118.xml" ContentType="application/vnd.openxmlformats-officedocument.presentationml.notesSlide+xml"/>
  <Override PartName="/ppt/notesSlides/notesSlide119.xml" ContentType="application/vnd.openxmlformats-officedocument.presentationml.notesSlide+xml"/>
  <Override PartName="/ppt/notesSlides/notesSlide120.xml" ContentType="application/vnd.openxmlformats-officedocument.presentationml.notesSlide+xml"/>
  <Override PartName="/ppt/notesSlides/notesSlide121.xml" ContentType="application/vnd.openxmlformats-officedocument.presentationml.notesSlide+xml"/>
  <Override PartName="/ppt/notesSlides/notesSlide122.xml" ContentType="application/vnd.openxmlformats-officedocument.presentationml.notesSlide+xml"/>
  <Override PartName="/ppt/notesSlides/notesSlide123.xml" ContentType="application/vnd.openxmlformats-officedocument.presentationml.notesSlide+xml"/>
  <Override PartName="/ppt/notesSlides/notesSlide124.xml" ContentType="application/vnd.openxmlformats-officedocument.presentationml.notesSlide+xml"/>
  <Override PartName="/ppt/notesSlides/notesSlide125.xml" ContentType="application/vnd.openxmlformats-officedocument.presentationml.notesSlide+xml"/>
  <Override PartName="/ppt/notesSlides/notesSlide126.xml" ContentType="application/vnd.openxmlformats-officedocument.presentationml.notesSlide+xml"/>
  <Override PartName="/ppt/notesSlides/notesSlide127.xml" ContentType="application/vnd.openxmlformats-officedocument.presentationml.notesSlide+xml"/>
  <Override PartName="/ppt/notesSlides/notesSlide128.xml" ContentType="application/vnd.openxmlformats-officedocument.presentationml.notesSlide+xml"/>
  <Override PartName="/ppt/notesSlides/notesSlide129.xml" ContentType="application/vnd.openxmlformats-officedocument.presentationml.notesSlide+xml"/>
  <Override PartName="/ppt/notesSlides/notesSlide130.xml" ContentType="application/vnd.openxmlformats-officedocument.presentationml.notesSlide+xml"/>
  <Override PartName="/ppt/notesSlides/notesSlide131.xml" ContentType="application/vnd.openxmlformats-officedocument.presentationml.notesSlide+xml"/>
  <Override PartName="/ppt/notesSlides/notesSlide132.xml" ContentType="application/vnd.openxmlformats-officedocument.presentationml.notesSlide+xml"/>
  <Override PartName="/ppt/notesSlides/notesSlide133.xml" ContentType="application/vnd.openxmlformats-officedocument.presentationml.notesSlide+xml"/>
  <Override PartName="/ppt/notesSlides/notesSlide134.xml" ContentType="application/vnd.openxmlformats-officedocument.presentationml.notesSlide+xml"/>
  <Override PartName="/ppt/notesSlides/notesSlide135.xml" ContentType="application/vnd.openxmlformats-officedocument.presentationml.notesSlide+xml"/>
  <Override PartName="/ppt/notesSlides/notesSlide136.xml" ContentType="application/vnd.openxmlformats-officedocument.presentationml.notesSlide+xml"/>
  <Override PartName="/ppt/notesSlides/notesSlide137.xml" ContentType="application/vnd.openxmlformats-officedocument.presentationml.notesSlide+xml"/>
  <Override PartName="/ppt/notesSlides/notesSlide138.xml" ContentType="application/vnd.openxmlformats-officedocument.presentationml.notesSlide+xml"/>
  <Override PartName="/ppt/notesSlides/notesSlide139.xml" ContentType="application/vnd.openxmlformats-officedocument.presentationml.notesSlide+xml"/>
  <Override PartName="/ppt/notesSlides/notesSlide140.xml" ContentType="application/vnd.openxmlformats-officedocument.presentationml.notesSlide+xml"/>
  <Override PartName="/ppt/notesSlides/notesSlide141.xml" ContentType="application/vnd.openxmlformats-officedocument.presentationml.notesSlide+xml"/>
  <Override PartName="/ppt/notesSlides/notesSlide142.xml" ContentType="application/vnd.openxmlformats-officedocument.presentationml.notesSlide+xml"/>
  <Override PartName="/ppt/notesSlides/notesSlide143.xml" ContentType="application/vnd.openxmlformats-officedocument.presentationml.notesSlide+xml"/>
  <Override PartName="/ppt/notesSlides/notesSlide144.xml" ContentType="application/vnd.openxmlformats-officedocument.presentationml.notesSlide+xml"/>
  <Override PartName="/ppt/notesSlides/notesSlide145.xml" ContentType="application/vnd.openxmlformats-officedocument.presentationml.notesSlide+xml"/>
  <Override PartName="/ppt/notesSlides/notesSlide146.xml" ContentType="application/vnd.openxmlformats-officedocument.presentationml.notesSlide+xml"/>
  <Override PartName="/ppt/notesSlides/notesSlide147.xml" ContentType="application/vnd.openxmlformats-officedocument.presentationml.notesSlide+xml"/>
  <Override PartName="/ppt/notesSlides/notesSlide148.xml" ContentType="application/vnd.openxmlformats-officedocument.presentationml.notesSlide+xml"/>
  <Override PartName="/ppt/notesSlides/notesSlide149.xml" ContentType="application/vnd.openxmlformats-officedocument.presentationml.notesSlide+xml"/>
  <Override PartName="/ppt/notesSlides/notesSlide150.xml" ContentType="application/vnd.openxmlformats-officedocument.presentationml.notesSlide+xml"/>
  <Override PartName="/ppt/notesSlides/notesSlide151.xml" ContentType="application/vnd.openxmlformats-officedocument.presentationml.notesSlide+xml"/>
  <Override PartName="/ppt/notesSlides/notesSlide152.xml" ContentType="application/vnd.openxmlformats-officedocument.presentationml.notesSlide+xml"/>
  <Override PartName="/ppt/notesSlides/notesSlide153.xml" ContentType="application/vnd.openxmlformats-officedocument.presentationml.notesSlide+xml"/>
  <Override PartName="/ppt/notesSlides/notesSlide154.xml" ContentType="application/vnd.openxmlformats-officedocument.presentationml.notesSlide+xml"/>
  <Override PartName="/ppt/notesSlides/notesSlide155.xml" ContentType="application/vnd.openxmlformats-officedocument.presentationml.notesSlide+xml"/>
  <Override PartName="/ppt/notesSlides/notesSlide156.xml" ContentType="application/vnd.openxmlformats-officedocument.presentationml.notesSlide+xml"/>
  <Override PartName="/ppt/notesSlides/notesSlide157.xml" ContentType="application/vnd.openxmlformats-officedocument.presentationml.notesSlide+xml"/>
  <Override PartName="/ppt/notesSlides/notesSlide158.xml" ContentType="application/vnd.openxmlformats-officedocument.presentationml.notesSlide+xml"/>
  <Override PartName="/ppt/notesSlides/notesSlide159.xml" ContentType="application/vnd.openxmlformats-officedocument.presentationml.notesSlide+xml"/>
  <Override PartName="/ppt/notesSlides/notesSlide160.xml" ContentType="application/vnd.openxmlformats-officedocument.presentationml.notesSlide+xml"/>
  <Override PartName="/ppt/notesSlides/notesSlide161.xml" ContentType="application/vnd.openxmlformats-officedocument.presentationml.notesSlide+xml"/>
  <Override PartName="/ppt/notesSlides/notesSlide162.xml" ContentType="application/vnd.openxmlformats-officedocument.presentationml.notesSlide+xml"/>
  <Override PartName="/ppt/notesSlides/notesSlide163.xml" ContentType="application/vnd.openxmlformats-officedocument.presentationml.notesSlide+xml"/>
  <Override PartName="/ppt/notesSlides/notesSlide164.xml" ContentType="application/vnd.openxmlformats-officedocument.presentationml.notesSlide+xml"/>
  <Override PartName="/ppt/notesSlides/notesSlide165.xml" ContentType="application/vnd.openxmlformats-officedocument.presentationml.notesSlide+xml"/>
  <Override PartName="/ppt/notesSlides/notesSlide166.xml" ContentType="application/vnd.openxmlformats-officedocument.presentationml.notesSlide+xml"/>
  <Override PartName="/ppt/notesSlides/notesSlide167.xml" ContentType="application/vnd.openxmlformats-officedocument.presentationml.notesSlide+xml"/>
  <Override PartName="/ppt/notesSlides/notesSlide168.xml" ContentType="application/vnd.openxmlformats-officedocument.presentationml.notesSlide+xml"/>
  <Override PartName="/ppt/notesSlides/notesSlide169.xml" ContentType="application/vnd.openxmlformats-officedocument.presentationml.notesSlide+xml"/>
  <Override PartName="/ppt/notesSlides/notesSlide170.xml" ContentType="application/vnd.openxmlformats-officedocument.presentationml.notesSlide+xml"/>
  <Override PartName="/ppt/notesSlides/notesSlide171.xml" ContentType="application/vnd.openxmlformats-officedocument.presentationml.notesSlide+xml"/>
  <Override PartName="/ppt/notesSlides/notesSlide172.xml" ContentType="application/vnd.openxmlformats-officedocument.presentationml.notesSlide+xml"/>
  <Override PartName="/ppt/notesSlides/notesSlide173.xml" ContentType="application/vnd.openxmlformats-officedocument.presentationml.notesSlide+xml"/>
  <Override PartName="/ppt/notesSlides/notesSlide174.xml" ContentType="application/vnd.openxmlformats-officedocument.presentationml.notesSlide+xml"/>
  <Override PartName="/ppt/notesSlides/notesSlide175.xml" ContentType="application/vnd.openxmlformats-officedocument.presentationml.notesSlide+xml"/>
  <Override PartName="/ppt/notesSlides/notesSlide176.xml" ContentType="application/vnd.openxmlformats-officedocument.presentationml.notesSlide+xml"/>
  <Override PartName="/ppt/notesSlides/notesSlide177.xml" ContentType="application/vnd.openxmlformats-officedocument.presentationml.notesSlide+xml"/>
  <Override PartName="/ppt/notesSlides/notesSlide178.xml" ContentType="application/vnd.openxmlformats-officedocument.presentationml.notesSlide+xml"/>
  <Override PartName="/ppt/notesSlides/notesSlide179.xml" ContentType="application/vnd.openxmlformats-officedocument.presentationml.notesSlide+xml"/>
  <Override PartName="/ppt/notesSlides/notesSlide180.xml" ContentType="application/vnd.openxmlformats-officedocument.presentationml.notesSlide+xml"/>
  <Override PartName="/ppt/notesSlides/notesSlide181.xml" ContentType="application/vnd.openxmlformats-officedocument.presentationml.notesSlide+xml"/>
  <Override PartName="/ppt/notesSlides/notesSlide182.xml" ContentType="application/vnd.openxmlformats-officedocument.presentationml.notesSlide+xml"/>
  <Override PartName="/ppt/notesSlides/notesSlide183.xml" ContentType="application/vnd.openxmlformats-officedocument.presentationml.notesSlide+xml"/>
  <Override PartName="/ppt/notesSlides/notesSlide184.xml" ContentType="application/vnd.openxmlformats-officedocument.presentationml.notesSlide+xml"/>
  <Override PartName="/ppt/notesSlides/notesSlide185.xml" ContentType="application/vnd.openxmlformats-officedocument.presentationml.notesSlide+xml"/>
  <Override PartName="/ppt/notesSlides/notesSlide186.xml" ContentType="application/vnd.openxmlformats-officedocument.presentationml.notesSlide+xml"/>
  <Override PartName="/ppt/notesSlides/notesSlide187.xml" ContentType="application/vnd.openxmlformats-officedocument.presentationml.notesSlide+xml"/>
  <Override PartName="/ppt/notesSlides/notesSlide188.xml" ContentType="application/vnd.openxmlformats-officedocument.presentationml.notesSlide+xml"/>
  <Override PartName="/ppt/notesSlides/notesSlide189.xml" ContentType="application/vnd.openxmlformats-officedocument.presentationml.notesSlide+xml"/>
  <Override PartName="/ppt/notesSlides/notesSlide190.xml" ContentType="application/vnd.openxmlformats-officedocument.presentationml.notesSlide+xml"/>
  <Override PartName="/ppt/notesSlides/notesSlide191.xml" ContentType="application/vnd.openxmlformats-officedocument.presentationml.notesSlide+xml"/>
  <Override PartName="/ppt/notesSlides/notesSlide192.xml" ContentType="application/vnd.openxmlformats-officedocument.presentationml.notesSlide+xml"/>
  <Override PartName="/ppt/notesSlides/notesSlide193.xml" ContentType="application/vnd.openxmlformats-officedocument.presentationml.notesSlide+xml"/>
  <Override PartName="/ppt/notesSlides/notesSlide194.xml" ContentType="application/vnd.openxmlformats-officedocument.presentationml.notesSlide+xml"/>
  <Override PartName="/ppt/notesSlides/notesSlide195.xml" ContentType="application/vnd.openxmlformats-officedocument.presentationml.notesSlide+xml"/>
  <Override PartName="/ppt/notesSlides/notesSlide196.xml" ContentType="application/vnd.openxmlformats-officedocument.presentationml.notesSlide+xml"/>
  <Override PartName="/ppt/notesSlides/notesSlide197.xml" ContentType="application/vnd.openxmlformats-officedocument.presentationml.notesSlide+xml"/>
  <Override PartName="/ppt/notesSlides/notesSlide198.xml" ContentType="application/vnd.openxmlformats-officedocument.presentationml.notesSlide+xml"/>
  <Override PartName="/ppt/notesSlides/notesSlide199.xml" ContentType="application/vnd.openxmlformats-officedocument.presentationml.notesSlide+xml"/>
  <Override PartName="/ppt/notesSlides/notesSlide200.xml" ContentType="application/vnd.openxmlformats-officedocument.presentationml.notesSlide+xml"/>
  <Override PartName="/ppt/notesSlides/notesSlide201.xml" ContentType="application/vnd.openxmlformats-officedocument.presentationml.notesSlide+xml"/>
  <Override PartName="/ppt/notesSlides/notesSlide202.xml" ContentType="application/vnd.openxmlformats-officedocument.presentationml.notesSlide+xml"/>
  <Override PartName="/ppt/notesSlides/notesSlide203.xml" ContentType="application/vnd.openxmlformats-officedocument.presentationml.notesSlide+xml"/>
  <Override PartName="/ppt/notesSlides/notesSlide204.xml" ContentType="application/vnd.openxmlformats-officedocument.presentationml.notesSlide+xml"/>
  <Override PartName="/ppt/notesSlides/notesSlide205.xml" ContentType="application/vnd.openxmlformats-officedocument.presentationml.notesSlide+xml"/>
  <Override PartName="/ppt/notesSlides/notesSlide206.xml" ContentType="application/vnd.openxmlformats-officedocument.presentationml.notesSlide+xml"/>
  <Override PartName="/ppt/notesSlides/notesSlide207.xml" ContentType="application/vnd.openxmlformats-officedocument.presentationml.notesSlide+xml"/>
  <Override PartName="/ppt/notesSlides/notesSlide208.xml" ContentType="application/vnd.openxmlformats-officedocument.presentationml.notesSlide+xml"/>
  <Override PartName="/ppt/notesSlides/notesSlide209.xml" ContentType="application/vnd.openxmlformats-officedocument.presentationml.notesSlide+xml"/>
  <Override PartName="/ppt/notesSlides/notesSlide210.xml" ContentType="application/vnd.openxmlformats-officedocument.presentationml.notesSlide+xml"/>
  <Override PartName="/ppt/notesSlides/notesSlide211.xml" ContentType="application/vnd.openxmlformats-officedocument.presentationml.notesSlide+xml"/>
  <Override PartName="/ppt/notesSlides/notesSlide212.xml" ContentType="application/vnd.openxmlformats-officedocument.presentationml.notesSlide+xml"/>
  <Override PartName="/ppt/notesSlides/notesSlide213.xml" ContentType="application/vnd.openxmlformats-officedocument.presentationml.notesSlide+xml"/>
  <Override PartName="/ppt/notesSlides/notesSlide214.xml" ContentType="application/vnd.openxmlformats-officedocument.presentationml.notesSlide+xml"/>
  <Override PartName="/ppt/notesSlides/notesSlide215.xml" ContentType="application/vnd.openxmlformats-officedocument.presentationml.notesSlide+xml"/>
  <Override PartName="/ppt/notesSlides/notesSlide216.xml" ContentType="application/vnd.openxmlformats-officedocument.presentationml.notesSlide+xml"/>
  <Override PartName="/ppt/notesSlides/notesSlide217.xml" ContentType="application/vnd.openxmlformats-officedocument.presentationml.notesSlide+xml"/>
  <Override PartName="/ppt/notesSlides/notesSlide218.xml" ContentType="application/vnd.openxmlformats-officedocument.presentationml.notesSlide+xml"/>
  <Override PartName="/ppt/notesSlides/notesSlide219.xml" ContentType="application/vnd.openxmlformats-officedocument.presentationml.notesSlide+xml"/>
  <Override PartName="/ppt/notesSlides/notesSlide220.xml" ContentType="application/vnd.openxmlformats-officedocument.presentationml.notesSlide+xml"/>
  <Override PartName="/ppt/notesSlides/notesSlide221.xml" ContentType="application/vnd.openxmlformats-officedocument.presentationml.notesSlide+xml"/>
  <Override PartName="/ppt/notesSlides/notesSlide222.xml" ContentType="application/vnd.openxmlformats-officedocument.presentationml.notesSlide+xml"/>
  <Override PartName="/ppt/notesSlides/notesSlide223.xml" ContentType="application/vnd.openxmlformats-officedocument.presentationml.notesSlide+xml"/>
  <Override PartName="/ppt/notesSlides/notesSlide224.xml" ContentType="application/vnd.openxmlformats-officedocument.presentationml.notesSlide+xml"/>
  <Override PartName="/ppt/comments/comment1.xml" ContentType="application/vnd.openxmlformats-officedocument.presentationml.comments+xml"/>
  <Override PartName="/ppt/notesSlides/notesSlide225.xml" ContentType="application/vnd.openxmlformats-officedocument.presentationml.notesSlide+xml"/>
  <Override PartName="/ppt/notesSlides/notesSlide226.xml" ContentType="application/vnd.openxmlformats-officedocument.presentationml.notesSlide+xml"/>
  <Override PartName="/ppt/notesSlides/notesSlide227.xml" ContentType="application/vnd.openxmlformats-officedocument.presentationml.notesSlide+xml"/>
  <Override PartName="/ppt/notesSlides/notesSlide228.xml" ContentType="application/vnd.openxmlformats-officedocument.presentationml.notesSlide+xml"/>
  <Override PartName="/ppt/notesSlides/notesSlide2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1"/>
  </p:notesMasterIdLst>
  <p:handoutMasterIdLst>
    <p:handoutMasterId r:id="rId232"/>
  </p:handoutMasterIdLst>
  <p:sldIdLst>
    <p:sldId id="269" r:id="rId2"/>
    <p:sldId id="450" r:id="rId3"/>
    <p:sldId id="424" r:id="rId4"/>
    <p:sldId id="710" r:id="rId5"/>
    <p:sldId id="714" r:id="rId6"/>
    <p:sldId id="715" r:id="rId7"/>
    <p:sldId id="716" r:id="rId8"/>
    <p:sldId id="717" r:id="rId9"/>
    <p:sldId id="737" r:id="rId10"/>
    <p:sldId id="738" r:id="rId11"/>
    <p:sldId id="739" r:id="rId12"/>
    <p:sldId id="740" r:id="rId13"/>
    <p:sldId id="741" r:id="rId14"/>
    <p:sldId id="742" r:id="rId15"/>
    <p:sldId id="743" r:id="rId16"/>
    <p:sldId id="744" r:id="rId17"/>
    <p:sldId id="745" r:id="rId18"/>
    <p:sldId id="746" r:id="rId19"/>
    <p:sldId id="747" r:id="rId20"/>
    <p:sldId id="748" r:id="rId21"/>
    <p:sldId id="749" r:id="rId22"/>
    <p:sldId id="769" r:id="rId23"/>
    <p:sldId id="770" r:id="rId24"/>
    <p:sldId id="771" r:id="rId25"/>
    <p:sldId id="772" r:id="rId26"/>
    <p:sldId id="773" r:id="rId27"/>
    <p:sldId id="774" r:id="rId28"/>
    <p:sldId id="775" r:id="rId29"/>
    <p:sldId id="776" r:id="rId30"/>
    <p:sldId id="777" r:id="rId31"/>
    <p:sldId id="778" r:id="rId32"/>
    <p:sldId id="779" r:id="rId33"/>
    <p:sldId id="780" r:id="rId34"/>
    <p:sldId id="781" r:id="rId35"/>
    <p:sldId id="782" r:id="rId36"/>
    <p:sldId id="783" r:id="rId37"/>
    <p:sldId id="784" r:id="rId38"/>
    <p:sldId id="785" r:id="rId39"/>
    <p:sldId id="786" r:id="rId40"/>
    <p:sldId id="787" r:id="rId41"/>
    <p:sldId id="788" r:id="rId42"/>
    <p:sldId id="789" r:id="rId43"/>
    <p:sldId id="790" r:id="rId44"/>
    <p:sldId id="791" r:id="rId45"/>
    <p:sldId id="768" r:id="rId46"/>
    <p:sldId id="802" r:id="rId47"/>
    <p:sldId id="803" r:id="rId48"/>
    <p:sldId id="804" r:id="rId49"/>
    <p:sldId id="805" r:id="rId50"/>
    <p:sldId id="806" r:id="rId51"/>
    <p:sldId id="807" r:id="rId52"/>
    <p:sldId id="800" r:id="rId53"/>
    <p:sldId id="808" r:id="rId54"/>
    <p:sldId id="809" r:id="rId55"/>
    <p:sldId id="810" r:id="rId56"/>
    <p:sldId id="811" r:id="rId57"/>
    <p:sldId id="812" r:id="rId58"/>
    <p:sldId id="813" r:id="rId59"/>
    <p:sldId id="814" r:id="rId60"/>
    <p:sldId id="815" r:id="rId61"/>
    <p:sldId id="816" r:id="rId62"/>
    <p:sldId id="817" r:id="rId63"/>
    <p:sldId id="818" r:id="rId64"/>
    <p:sldId id="819" r:id="rId65"/>
    <p:sldId id="820" r:id="rId66"/>
    <p:sldId id="821" r:id="rId67"/>
    <p:sldId id="822" r:id="rId68"/>
    <p:sldId id="823" r:id="rId69"/>
    <p:sldId id="824" r:id="rId70"/>
    <p:sldId id="825" r:id="rId71"/>
    <p:sldId id="826" r:id="rId72"/>
    <p:sldId id="827" r:id="rId73"/>
    <p:sldId id="828" r:id="rId74"/>
    <p:sldId id="829" r:id="rId75"/>
    <p:sldId id="830" r:id="rId76"/>
    <p:sldId id="831" r:id="rId77"/>
    <p:sldId id="832" r:id="rId78"/>
    <p:sldId id="833" r:id="rId79"/>
    <p:sldId id="834" r:id="rId80"/>
    <p:sldId id="835" r:id="rId81"/>
    <p:sldId id="836" r:id="rId82"/>
    <p:sldId id="837" r:id="rId83"/>
    <p:sldId id="838" r:id="rId84"/>
    <p:sldId id="839" r:id="rId85"/>
    <p:sldId id="840" r:id="rId86"/>
    <p:sldId id="841" r:id="rId87"/>
    <p:sldId id="842" r:id="rId88"/>
    <p:sldId id="843" r:id="rId89"/>
    <p:sldId id="844" r:id="rId90"/>
    <p:sldId id="879" r:id="rId91"/>
    <p:sldId id="880" r:id="rId92"/>
    <p:sldId id="881" r:id="rId93"/>
    <p:sldId id="882" r:id="rId94"/>
    <p:sldId id="883" r:id="rId95"/>
    <p:sldId id="884" r:id="rId96"/>
    <p:sldId id="885" r:id="rId97"/>
    <p:sldId id="886" r:id="rId98"/>
    <p:sldId id="887" r:id="rId99"/>
    <p:sldId id="888" r:id="rId100"/>
    <p:sldId id="889" r:id="rId101"/>
    <p:sldId id="890" r:id="rId102"/>
    <p:sldId id="891" r:id="rId103"/>
    <p:sldId id="892" r:id="rId104"/>
    <p:sldId id="893" r:id="rId105"/>
    <p:sldId id="894" r:id="rId106"/>
    <p:sldId id="895" r:id="rId107"/>
    <p:sldId id="896" r:id="rId108"/>
    <p:sldId id="897" r:id="rId109"/>
    <p:sldId id="898" r:id="rId110"/>
    <p:sldId id="899" r:id="rId111"/>
    <p:sldId id="900" r:id="rId112"/>
    <p:sldId id="901" r:id="rId113"/>
    <p:sldId id="902" r:id="rId114"/>
    <p:sldId id="903" r:id="rId115"/>
    <p:sldId id="904" r:id="rId116"/>
    <p:sldId id="905" r:id="rId117"/>
    <p:sldId id="906" r:id="rId118"/>
    <p:sldId id="907" r:id="rId119"/>
    <p:sldId id="909" r:id="rId120"/>
    <p:sldId id="910" r:id="rId121"/>
    <p:sldId id="911" r:id="rId122"/>
    <p:sldId id="912" r:id="rId123"/>
    <p:sldId id="913" r:id="rId124"/>
    <p:sldId id="914" r:id="rId125"/>
    <p:sldId id="915" r:id="rId126"/>
    <p:sldId id="916" r:id="rId127"/>
    <p:sldId id="917" r:id="rId128"/>
    <p:sldId id="918" r:id="rId129"/>
    <p:sldId id="919" r:id="rId130"/>
    <p:sldId id="920" r:id="rId131"/>
    <p:sldId id="931" r:id="rId132"/>
    <p:sldId id="932" r:id="rId133"/>
    <p:sldId id="933" r:id="rId134"/>
    <p:sldId id="934" r:id="rId135"/>
    <p:sldId id="935" r:id="rId136"/>
    <p:sldId id="936" r:id="rId137"/>
    <p:sldId id="937" r:id="rId138"/>
    <p:sldId id="938" r:id="rId139"/>
    <p:sldId id="940" r:id="rId140"/>
    <p:sldId id="941" r:id="rId141"/>
    <p:sldId id="942" r:id="rId142"/>
    <p:sldId id="943" r:id="rId143"/>
    <p:sldId id="944" r:id="rId144"/>
    <p:sldId id="945" r:id="rId145"/>
    <p:sldId id="946" r:id="rId146"/>
    <p:sldId id="947" r:id="rId147"/>
    <p:sldId id="948" r:id="rId148"/>
    <p:sldId id="949" r:id="rId149"/>
    <p:sldId id="950" r:id="rId150"/>
    <p:sldId id="951" r:id="rId151"/>
    <p:sldId id="952" r:id="rId152"/>
    <p:sldId id="953" r:id="rId153"/>
    <p:sldId id="954" r:id="rId154"/>
    <p:sldId id="955" r:id="rId155"/>
    <p:sldId id="956" r:id="rId156"/>
    <p:sldId id="957" r:id="rId157"/>
    <p:sldId id="959" r:id="rId158"/>
    <p:sldId id="964" r:id="rId159"/>
    <p:sldId id="965" r:id="rId160"/>
    <p:sldId id="966" r:id="rId161"/>
    <p:sldId id="967" r:id="rId162"/>
    <p:sldId id="968" r:id="rId163"/>
    <p:sldId id="969" r:id="rId164"/>
    <p:sldId id="970" r:id="rId165"/>
    <p:sldId id="971" r:id="rId166"/>
    <p:sldId id="972" r:id="rId167"/>
    <p:sldId id="973" r:id="rId168"/>
    <p:sldId id="974" r:id="rId169"/>
    <p:sldId id="975" r:id="rId170"/>
    <p:sldId id="976" r:id="rId171"/>
    <p:sldId id="977" r:id="rId172"/>
    <p:sldId id="983" r:id="rId173"/>
    <p:sldId id="984" r:id="rId174"/>
    <p:sldId id="985" r:id="rId175"/>
    <p:sldId id="986" r:id="rId176"/>
    <p:sldId id="987" r:id="rId177"/>
    <p:sldId id="988" r:id="rId178"/>
    <p:sldId id="989" r:id="rId179"/>
    <p:sldId id="990" r:id="rId180"/>
    <p:sldId id="991" r:id="rId181"/>
    <p:sldId id="992" r:id="rId182"/>
    <p:sldId id="993" r:id="rId183"/>
    <p:sldId id="994" r:id="rId184"/>
    <p:sldId id="995" r:id="rId185"/>
    <p:sldId id="996" r:id="rId186"/>
    <p:sldId id="997" r:id="rId187"/>
    <p:sldId id="998" r:id="rId188"/>
    <p:sldId id="999" r:id="rId189"/>
    <p:sldId id="1000" r:id="rId190"/>
    <p:sldId id="1001" r:id="rId191"/>
    <p:sldId id="1002" r:id="rId192"/>
    <p:sldId id="1003" r:id="rId193"/>
    <p:sldId id="1004" r:id="rId194"/>
    <p:sldId id="1005" r:id="rId195"/>
    <p:sldId id="1006" r:id="rId196"/>
    <p:sldId id="1007" r:id="rId197"/>
    <p:sldId id="1011" r:id="rId198"/>
    <p:sldId id="1008" r:id="rId199"/>
    <p:sldId id="1009" r:id="rId200"/>
    <p:sldId id="1010" r:id="rId201"/>
    <p:sldId id="1012" r:id="rId202"/>
    <p:sldId id="1013" r:id="rId203"/>
    <p:sldId id="1018" r:id="rId204"/>
    <p:sldId id="1019" r:id="rId205"/>
    <p:sldId id="1020" r:id="rId206"/>
    <p:sldId id="1021" r:id="rId207"/>
    <p:sldId id="1022" r:id="rId208"/>
    <p:sldId id="1023" r:id="rId209"/>
    <p:sldId id="1024" r:id="rId210"/>
    <p:sldId id="1025" r:id="rId211"/>
    <p:sldId id="1026" r:id="rId212"/>
    <p:sldId id="1027" r:id="rId213"/>
    <p:sldId id="1028" r:id="rId214"/>
    <p:sldId id="1029" r:id="rId215"/>
    <p:sldId id="1030" r:id="rId216"/>
    <p:sldId id="1031" r:id="rId217"/>
    <p:sldId id="1033" r:id="rId218"/>
    <p:sldId id="1035" r:id="rId219"/>
    <p:sldId id="1034" r:id="rId220"/>
    <p:sldId id="1014" r:id="rId221"/>
    <p:sldId id="1032" r:id="rId222"/>
    <p:sldId id="1015" r:id="rId223"/>
    <p:sldId id="1016" r:id="rId224"/>
    <p:sldId id="1017" r:id="rId225"/>
    <p:sldId id="708" r:id="rId226"/>
    <p:sldId id="963" r:id="rId227"/>
    <p:sldId id="561" r:id="rId228"/>
    <p:sldId id="698" r:id="rId229"/>
    <p:sldId id="705" r:id="rId230"/>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6698" autoAdjust="0"/>
    <p:restoredTop sz="90427" autoAdjust="0"/>
  </p:normalViewPr>
  <p:slideViewPr>
    <p:cSldViewPr>
      <p:cViewPr varScale="1">
        <p:scale>
          <a:sx n="83" d="100"/>
          <a:sy n="83" d="100"/>
        </p:scale>
        <p:origin x="77" y="19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226" Type="http://schemas.openxmlformats.org/officeDocument/2006/relationships/slide" Target="slides/slide22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16" Type="http://schemas.openxmlformats.org/officeDocument/2006/relationships/slide" Target="slides/slide215.xml"/><Relationship Id="rId237" Type="http://schemas.openxmlformats.org/officeDocument/2006/relationships/tableStyles" Target="tableStyles.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slide" Target="slides/slide205.xml"/><Relationship Id="rId227" Type="http://schemas.openxmlformats.org/officeDocument/2006/relationships/slide" Target="slides/slide226.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217" Type="http://schemas.openxmlformats.org/officeDocument/2006/relationships/slide" Target="slides/slide216.xml"/><Relationship Id="rId6" Type="http://schemas.openxmlformats.org/officeDocument/2006/relationships/slide" Target="slides/slide5.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207" Type="http://schemas.openxmlformats.org/officeDocument/2006/relationships/slide" Target="slides/slide206.xml"/><Relationship Id="rId228" Type="http://schemas.openxmlformats.org/officeDocument/2006/relationships/slide" Target="slides/slide227.xml"/><Relationship Id="rId13" Type="http://schemas.openxmlformats.org/officeDocument/2006/relationships/slide" Target="slides/slide12.xml"/><Relationship Id="rId109" Type="http://schemas.openxmlformats.org/officeDocument/2006/relationships/slide" Target="slides/slide108.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18" Type="http://schemas.openxmlformats.org/officeDocument/2006/relationships/slide" Target="slides/slide217.xml"/><Relationship Id="rId24" Type="http://schemas.openxmlformats.org/officeDocument/2006/relationships/slide" Target="slides/slide23.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31" Type="http://schemas.openxmlformats.org/officeDocument/2006/relationships/slide" Target="slides/slide130.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208" Type="http://schemas.openxmlformats.org/officeDocument/2006/relationships/slide" Target="slides/slide207.xml"/><Relationship Id="rId229" Type="http://schemas.openxmlformats.org/officeDocument/2006/relationships/slide" Target="slides/slide228.xml"/><Relationship Id="rId14" Type="http://schemas.openxmlformats.org/officeDocument/2006/relationships/slide" Target="slides/slide13.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8" Type="http://schemas.openxmlformats.org/officeDocument/2006/relationships/slide" Target="slides/slide7.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219" Type="http://schemas.openxmlformats.org/officeDocument/2006/relationships/slide" Target="slides/slide218.xml"/><Relationship Id="rId230" Type="http://schemas.openxmlformats.org/officeDocument/2006/relationships/slide" Target="slides/slide229.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95" Type="http://schemas.openxmlformats.org/officeDocument/2006/relationships/slide" Target="slides/slide194.xml"/><Relationship Id="rId209" Type="http://schemas.openxmlformats.org/officeDocument/2006/relationships/slide" Target="slides/slide208.xml"/><Relationship Id="rId190" Type="http://schemas.openxmlformats.org/officeDocument/2006/relationships/slide" Target="slides/slide189.xml"/><Relationship Id="rId204" Type="http://schemas.openxmlformats.org/officeDocument/2006/relationships/slide" Target="slides/slide203.xml"/><Relationship Id="rId220" Type="http://schemas.openxmlformats.org/officeDocument/2006/relationships/slide" Target="slides/slide219.xml"/><Relationship Id="rId225" Type="http://schemas.openxmlformats.org/officeDocument/2006/relationships/slide" Target="slides/slide224.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10" Type="http://schemas.openxmlformats.org/officeDocument/2006/relationships/slide" Target="slides/slide209.xml"/><Relationship Id="rId215" Type="http://schemas.openxmlformats.org/officeDocument/2006/relationships/slide" Target="slides/slide214.xml"/><Relationship Id="rId236" Type="http://schemas.openxmlformats.org/officeDocument/2006/relationships/theme" Target="theme/theme1.xml"/><Relationship Id="rId26" Type="http://schemas.openxmlformats.org/officeDocument/2006/relationships/slide" Target="slides/slide25.xml"/><Relationship Id="rId231" Type="http://schemas.openxmlformats.org/officeDocument/2006/relationships/notesMaster" Target="notesMasters/notesMaster1.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32" Type="http://schemas.openxmlformats.org/officeDocument/2006/relationships/handoutMaster" Target="handoutMasters/handoutMaster1.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222" Type="http://schemas.openxmlformats.org/officeDocument/2006/relationships/slide" Target="slides/slide221.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12" Type="http://schemas.openxmlformats.org/officeDocument/2006/relationships/slide" Target="slides/slide211.xml"/><Relationship Id="rId233" Type="http://schemas.openxmlformats.org/officeDocument/2006/relationships/commentAuthors" Target="commentAuthors.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slide" Target="slides/slide201.xml"/><Relationship Id="rId223" Type="http://schemas.openxmlformats.org/officeDocument/2006/relationships/slide" Target="slides/slide222.xml"/><Relationship Id="rId18" Type="http://schemas.openxmlformats.org/officeDocument/2006/relationships/slide" Target="slides/slide17.xml"/><Relationship Id="rId39" Type="http://schemas.openxmlformats.org/officeDocument/2006/relationships/slide" Target="slides/slide38.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1" Type="http://schemas.openxmlformats.org/officeDocument/2006/relationships/slide" Target="slides/slide70.xml"/><Relationship Id="rId92" Type="http://schemas.openxmlformats.org/officeDocument/2006/relationships/slide" Target="slides/slide91.xml"/><Relationship Id="rId213" Type="http://schemas.openxmlformats.org/officeDocument/2006/relationships/slide" Target="slides/slide212.xml"/><Relationship Id="rId234" Type="http://schemas.openxmlformats.org/officeDocument/2006/relationships/presProps" Target="presProps.xml"/><Relationship Id="rId2" Type="http://schemas.openxmlformats.org/officeDocument/2006/relationships/slide" Target="slides/slide1.xml"/><Relationship Id="rId29" Type="http://schemas.openxmlformats.org/officeDocument/2006/relationships/slide" Target="slides/slide28.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99" Type="http://schemas.openxmlformats.org/officeDocument/2006/relationships/slide" Target="slides/slide198.xml"/><Relationship Id="rId203" Type="http://schemas.openxmlformats.org/officeDocument/2006/relationships/slide" Target="slides/slide202.xml"/><Relationship Id="rId19" Type="http://schemas.openxmlformats.org/officeDocument/2006/relationships/slide" Target="slides/slide18.xml"/><Relationship Id="rId224" Type="http://schemas.openxmlformats.org/officeDocument/2006/relationships/slide" Target="slides/slide223.xml"/><Relationship Id="rId30" Type="http://schemas.openxmlformats.org/officeDocument/2006/relationships/slide" Target="slides/slide2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189" Type="http://schemas.openxmlformats.org/officeDocument/2006/relationships/slide" Target="slides/slide188.xml"/><Relationship Id="rId3" Type="http://schemas.openxmlformats.org/officeDocument/2006/relationships/slide" Target="slides/slide2.xml"/><Relationship Id="rId214" Type="http://schemas.openxmlformats.org/officeDocument/2006/relationships/slide" Target="slides/slide213.xml"/><Relationship Id="rId235" Type="http://schemas.openxmlformats.org/officeDocument/2006/relationships/viewProps" Target="viewProps.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179" Type="http://schemas.openxmlformats.org/officeDocument/2006/relationships/slide" Target="slides/slide178.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3-11-02T14:53:24.103" idx="4">
    <p:pos x="6851" y="1352"/>
    <p:text>confirm the revision number</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0196AAE5-BEFF-405B-A41A-9D9E8900FA2E}"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36007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C4698698-3DB2-4608-B750-93575F2D56C5}"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4752389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11.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12.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13.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114.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115.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16.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117.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118.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119.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0.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121.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122.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123.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124.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125.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126.xml.rels><?xml version="1.0" encoding="UTF-8" standalone="yes"?>
<Relationships xmlns="http://schemas.openxmlformats.org/package/2006/relationships"><Relationship Id="rId2" Type="http://schemas.openxmlformats.org/officeDocument/2006/relationships/slide" Target="../slides/slide126.xml"/><Relationship Id="rId1" Type="http://schemas.openxmlformats.org/officeDocument/2006/relationships/notesMaster" Target="../notesMasters/notesMaster1.xml"/></Relationships>
</file>

<file path=ppt/notesSlides/_rels/notesSlide127.xml.rels><?xml version="1.0" encoding="UTF-8" standalone="yes"?>
<Relationships xmlns="http://schemas.openxmlformats.org/package/2006/relationships"><Relationship Id="rId2" Type="http://schemas.openxmlformats.org/officeDocument/2006/relationships/slide" Target="../slides/slide127.xml"/><Relationship Id="rId1" Type="http://schemas.openxmlformats.org/officeDocument/2006/relationships/notesMaster" Target="../notesMasters/notesMaster1.xml"/></Relationships>
</file>

<file path=ppt/notesSlides/_rels/notesSlide128.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129.xml.rels><?xml version="1.0" encoding="UTF-8" standalone="yes"?>
<Relationships xmlns="http://schemas.openxmlformats.org/package/2006/relationships"><Relationship Id="rId2" Type="http://schemas.openxmlformats.org/officeDocument/2006/relationships/slide" Target="../slides/slide1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0.xml.rels><?xml version="1.0" encoding="UTF-8" standalone="yes"?>
<Relationships xmlns="http://schemas.openxmlformats.org/package/2006/relationships"><Relationship Id="rId2" Type="http://schemas.openxmlformats.org/officeDocument/2006/relationships/slide" Target="../slides/slide130.xml"/><Relationship Id="rId1" Type="http://schemas.openxmlformats.org/officeDocument/2006/relationships/notesMaster" Target="../notesMasters/notesMaster1.xml"/></Relationships>
</file>

<file path=ppt/notesSlides/_rels/notesSlide131.xml.rels><?xml version="1.0" encoding="UTF-8" standalone="yes"?>
<Relationships xmlns="http://schemas.openxmlformats.org/package/2006/relationships"><Relationship Id="rId2" Type="http://schemas.openxmlformats.org/officeDocument/2006/relationships/slide" Target="../slides/slide131.xml"/><Relationship Id="rId1" Type="http://schemas.openxmlformats.org/officeDocument/2006/relationships/notesMaster" Target="../notesMasters/notesMaster1.xml"/></Relationships>
</file>

<file path=ppt/notesSlides/_rels/notesSlide132.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133.xml.rels><?xml version="1.0" encoding="UTF-8" standalone="yes"?>
<Relationships xmlns="http://schemas.openxmlformats.org/package/2006/relationships"><Relationship Id="rId2" Type="http://schemas.openxmlformats.org/officeDocument/2006/relationships/slide" Target="../slides/slide133.xml"/><Relationship Id="rId1" Type="http://schemas.openxmlformats.org/officeDocument/2006/relationships/notesMaster" Target="../notesMasters/notesMaster1.xml"/></Relationships>
</file>

<file path=ppt/notesSlides/_rels/notesSlide134.xml.rels><?xml version="1.0" encoding="UTF-8" standalone="yes"?>
<Relationships xmlns="http://schemas.openxmlformats.org/package/2006/relationships"><Relationship Id="rId2" Type="http://schemas.openxmlformats.org/officeDocument/2006/relationships/slide" Target="../slides/slide134.xml"/><Relationship Id="rId1" Type="http://schemas.openxmlformats.org/officeDocument/2006/relationships/notesMaster" Target="../notesMasters/notesMaster1.xml"/></Relationships>
</file>

<file path=ppt/notesSlides/_rels/notesSlide135.xml.rels><?xml version="1.0" encoding="UTF-8" standalone="yes"?>
<Relationships xmlns="http://schemas.openxmlformats.org/package/2006/relationships"><Relationship Id="rId2" Type="http://schemas.openxmlformats.org/officeDocument/2006/relationships/slide" Target="../slides/slide135.xml"/><Relationship Id="rId1" Type="http://schemas.openxmlformats.org/officeDocument/2006/relationships/notesMaster" Target="../notesMasters/notesMaster1.xml"/></Relationships>
</file>

<file path=ppt/notesSlides/_rels/notesSlide136.xml.rels><?xml version="1.0" encoding="UTF-8" standalone="yes"?>
<Relationships xmlns="http://schemas.openxmlformats.org/package/2006/relationships"><Relationship Id="rId2" Type="http://schemas.openxmlformats.org/officeDocument/2006/relationships/slide" Target="../slides/slide136.xml"/><Relationship Id="rId1" Type="http://schemas.openxmlformats.org/officeDocument/2006/relationships/notesMaster" Target="../notesMasters/notesMaster1.xml"/></Relationships>
</file>

<file path=ppt/notesSlides/_rels/notesSlide137.xml.rels><?xml version="1.0" encoding="UTF-8" standalone="yes"?>
<Relationships xmlns="http://schemas.openxmlformats.org/package/2006/relationships"><Relationship Id="rId2" Type="http://schemas.openxmlformats.org/officeDocument/2006/relationships/slide" Target="../slides/slide137.xml"/><Relationship Id="rId1" Type="http://schemas.openxmlformats.org/officeDocument/2006/relationships/notesMaster" Target="../notesMasters/notesMaster1.xml"/></Relationships>
</file>

<file path=ppt/notesSlides/_rels/notesSlide138.xml.rels><?xml version="1.0" encoding="UTF-8" standalone="yes"?>
<Relationships xmlns="http://schemas.openxmlformats.org/package/2006/relationships"><Relationship Id="rId2" Type="http://schemas.openxmlformats.org/officeDocument/2006/relationships/slide" Target="../slides/slide138.xml"/><Relationship Id="rId1" Type="http://schemas.openxmlformats.org/officeDocument/2006/relationships/notesMaster" Target="../notesMasters/notesMaster1.xml"/></Relationships>
</file>

<file path=ppt/notesSlides/_rels/notesSlide139.xml.rels><?xml version="1.0" encoding="UTF-8" standalone="yes"?>
<Relationships xmlns="http://schemas.openxmlformats.org/package/2006/relationships"><Relationship Id="rId2" Type="http://schemas.openxmlformats.org/officeDocument/2006/relationships/slide" Target="../slides/slide13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0.xml.rels><?xml version="1.0" encoding="UTF-8" standalone="yes"?>
<Relationships xmlns="http://schemas.openxmlformats.org/package/2006/relationships"><Relationship Id="rId2" Type="http://schemas.openxmlformats.org/officeDocument/2006/relationships/slide" Target="../slides/slide140.xml"/><Relationship Id="rId1" Type="http://schemas.openxmlformats.org/officeDocument/2006/relationships/notesMaster" Target="../notesMasters/notesMaster1.xml"/></Relationships>
</file>

<file path=ppt/notesSlides/_rels/notesSlide141.xml.rels><?xml version="1.0" encoding="UTF-8" standalone="yes"?>
<Relationships xmlns="http://schemas.openxmlformats.org/package/2006/relationships"><Relationship Id="rId2" Type="http://schemas.openxmlformats.org/officeDocument/2006/relationships/slide" Target="../slides/slide141.xml"/><Relationship Id="rId1" Type="http://schemas.openxmlformats.org/officeDocument/2006/relationships/notesMaster" Target="../notesMasters/notesMaster1.xml"/></Relationships>
</file>

<file path=ppt/notesSlides/_rels/notesSlide142.xml.rels><?xml version="1.0" encoding="UTF-8" standalone="yes"?>
<Relationships xmlns="http://schemas.openxmlformats.org/package/2006/relationships"><Relationship Id="rId2" Type="http://schemas.openxmlformats.org/officeDocument/2006/relationships/slide" Target="../slides/slide142.xml"/><Relationship Id="rId1" Type="http://schemas.openxmlformats.org/officeDocument/2006/relationships/notesMaster" Target="../notesMasters/notesMaster1.xml"/></Relationships>
</file>

<file path=ppt/notesSlides/_rels/notesSlide143.xml.rels><?xml version="1.0" encoding="UTF-8" standalone="yes"?>
<Relationships xmlns="http://schemas.openxmlformats.org/package/2006/relationships"><Relationship Id="rId2" Type="http://schemas.openxmlformats.org/officeDocument/2006/relationships/slide" Target="../slides/slide143.xml"/><Relationship Id="rId1" Type="http://schemas.openxmlformats.org/officeDocument/2006/relationships/notesMaster" Target="../notesMasters/notesMaster1.xml"/></Relationships>
</file>

<file path=ppt/notesSlides/_rels/notesSlide144.xml.rels><?xml version="1.0" encoding="UTF-8" standalone="yes"?>
<Relationships xmlns="http://schemas.openxmlformats.org/package/2006/relationships"><Relationship Id="rId2" Type="http://schemas.openxmlformats.org/officeDocument/2006/relationships/slide" Target="../slides/slide144.xml"/><Relationship Id="rId1" Type="http://schemas.openxmlformats.org/officeDocument/2006/relationships/notesMaster" Target="../notesMasters/notesMaster1.xml"/></Relationships>
</file>

<file path=ppt/notesSlides/_rels/notesSlide145.xml.rels><?xml version="1.0" encoding="UTF-8" standalone="yes"?>
<Relationships xmlns="http://schemas.openxmlformats.org/package/2006/relationships"><Relationship Id="rId2" Type="http://schemas.openxmlformats.org/officeDocument/2006/relationships/slide" Target="../slides/slide145.xml"/><Relationship Id="rId1" Type="http://schemas.openxmlformats.org/officeDocument/2006/relationships/notesMaster" Target="../notesMasters/notesMaster1.xml"/></Relationships>
</file>

<file path=ppt/notesSlides/_rels/notesSlide146.xml.rels><?xml version="1.0" encoding="UTF-8" standalone="yes"?>
<Relationships xmlns="http://schemas.openxmlformats.org/package/2006/relationships"><Relationship Id="rId2" Type="http://schemas.openxmlformats.org/officeDocument/2006/relationships/slide" Target="../slides/slide146.xml"/><Relationship Id="rId1" Type="http://schemas.openxmlformats.org/officeDocument/2006/relationships/notesMaster" Target="../notesMasters/notesMaster1.xml"/></Relationships>
</file>

<file path=ppt/notesSlides/_rels/notesSlide147.xml.rels><?xml version="1.0" encoding="UTF-8" standalone="yes"?>
<Relationships xmlns="http://schemas.openxmlformats.org/package/2006/relationships"><Relationship Id="rId2" Type="http://schemas.openxmlformats.org/officeDocument/2006/relationships/slide" Target="../slides/slide147.xml"/><Relationship Id="rId1" Type="http://schemas.openxmlformats.org/officeDocument/2006/relationships/notesMaster" Target="../notesMasters/notesMaster1.xml"/></Relationships>
</file>

<file path=ppt/notesSlides/_rels/notesSlide148.xml.rels><?xml version="1.0" encoding="UTF-8" standalone="yes"?>
<Relationships xmlns="http://schemas.openxmlformats.org/package/2006/relationships"><Relationship Id="rId2" Type="http://schemas.openxmlformats.org/officeDocument/2006/relationships/slide" Target="../slides/slide148.xml"/><Relationship Id="rId1" Type="http://schemas.openxmlformats.org/officeDocument/2006/relationships/notesMaster" Target="../notesMasters/notesMaster1.xml"/></Relationships>
</file>

<file path=ppt/notesSlides/_rels/notesSlide149.xml.rels><?xml version="1.0" encoding="UTF-8" standalone="yes"?>
<Relationships xmlns="http://schemas.openxmlformats.org/package/2006/relationships"><Relationship Id="rId2" Type="http://schemas.openxmlformats.org/officeDocument/2006/relationships/slide" Target="../slides/slide14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0.xml.rels><?xml version="1.0" encoding="UTF-8" standalone="yes"?>
<Relationships xmlns="http://schemas.openxmlformats.org/package/2006/relationships"><Relationship Id="rId2" Type="http://schemas.openxmlformats.org/officeDocument/2006/relationships/slide" Target="../slides/slide150.xml"/><Relationship Id="rId1" Type="http://schemas.openxmlformats.org/officeDocument/2006/relationships/notesMaster" Target="../notesMasters/notesMaster1.xml"/></Relationships>
</file>

<file path=ppt/notesSlides/_rels/notesSlide151.xml.rels><?xml version="1.0" encoding="UTF-8" standalone="yes"?>
<Relationships xmlns="http://schemas.openxmlformats.org/package/2006/relationships"><Relationship Id="rId2" Type="http://schemas.openxmlformats.org/officeDocument/2006/relationships/slide" Target="../slides/slide151.xml"/><Relationship Id="rId1" Type="http://schemas.openxmlformats.org/officeDocument/2006/relationships/notesMaster" Target="../notesMasters/notesMaster1.xml"/></Relationships>
</file>

<file path=ppt/notesSlides/_rels/notesSlide152.xml.rels><?xml version="1.0" encoding="UTF-8" standalone="yes"?>
<Relationships xmlns="http://schemas.openxmlformats.org/package/2006/relationships"><Relationship Id="rId2" Type="http://schemas.openxmlformats.org/officeDocument/2006/relationships/slide" Target="../slides/slide152.xml"/><Relationship Id="rId1" Type="http://schemas.openxmlformats.org/officeDocument/2006/relationships/notesMaster" Target="../notesMasters/notesMaster1.xml"/></Relationships>
</file>

<file path=ppt/notesSlides/_rels/notesSlide153.xml.rels><?xml version="1.0" encoding="UTF-8" standalone="yes"?>
<Relationships xmlns="http://schemas.openxmlformats.org/package/2006/relationships"><Relationship Id="rId2" Type="http://schemas.openxmlformats.org/officeDocument/2006/relationships/slide" Target="../slides/slide153.xml"/><Relationship Id="rId1" Type="http://schemas.openxmlformats.org/officeDocument/2006/relationships/notesMaster" Target="../notesMasters/notesMaster1.xml"/></Relationships>
</file>

<file path=ppt/notesSlides/_rels/notesSlide154.xml.rels><?xml version="1.0" encoding="UTF-8" standalone="yes"?>
<Relationships xmlns="http://schemas.openxmlformats.org/package/2006/relationships"><Relationship Id="rId2" Type="http://schemas.openxmlformats.org/officeDocument/2006/relationships/slide" Target="../slides/slide154.xml"/><Relationship Id="rId1" Type="http://schemas.openxmlformats.org/officeDocument/2006/relationships/notesMaster" Target="../notesMasters/notesMaster1.xml"/></Relationships>
</file>

<file path=ppt/notesSlides/_rels/notesSlide155.xml.rels><?xml version="1.0" encoding="UTF-8" standalone="yes"?>
<Relationships xmlns="http://schemas.openxmlformats.org/package/2006/relationships"><Relationship Id="rId2" Type="http://schemas.openxmlformats.org/officeDocument/2006/relationships/slide" Target="../slides/slide155.xml"/><Relationship Id="rId1" Type="http://schemas.openxmlformats.org/officeDocument/2006/relationships/notesMaster" Target="../notesMasters/notesMaster1.xml"/></Relationships>
</file>

<file path=ppt/notesSlides/_rels/notesSlide156.xml.rels><?xml version="1.0" encoding="UTF-8" standalone="yes"?>
<Relationships xmlns="http://schemas.openxmlformats.org/package/2006/relationships"><Relationship Id="rId2" Type="http://schemas.openxmlformats.org/officeDocument/2006/relationships/slide" Target="../slides/slide156.xml"/><Relationship Id="rId1" Type="http://schemas.openxmlformats.org/officeDocument/2006/relationships/notesMaster" Target="../notesMasters/notesMaster1.xml"/></Relationships>
</file>

<file path=ppt/notesSlides/_rels/notesSlide157.xml.rels><?xml version="1.0" encoding="UTF-8" standalone="yes"?>
<Relationships xmlns="http://schemas.openxmlformats.org/package/2006/relationships"><Relationship Id="rId2" Type="http://schemas.openxmlformats.org/officeDocument/2006/relationships/slide" Target="../slides/slide157.xml"/><Relationship Id="rId1" Type="http://schemas.openxmlformats.org/officeDocument/2006/relationships/notesMaster" Target="../notesMasters/notesMaster1.xml"/></Relationships>
</file>

<file path=ppt/notesSlides/_rels/notesSlide158.xml.rels><?xml version="1.0" encoding="UTF-8" standalone="yes"?>
<Relationships xmlns="http://schemas.openxmlformats.org/package/2006/relationships"><Relationship Id="rId2" Type="http://schemas.openxmlformats.org/officeDocument/2006/relationships/slide" Target="../slides/slide158.xml"/><Relationship Id="rId1" Type="http://schemas.openxmlformats.org/officeDocument/2006/relationships/notesMaster" Target="../notesMasters/notesMaster1.xml"/></Relationships>
</file>

<file path=ppt/notesSlides/_rels/notesSlide159.xml.rels><?xml version="1.0" encoding="UTF-8" standalone="yes"?>
<Relationships xmlns="http://schemas.openxmlformats.org/package/2006/relationships"><Relationship Id="rId2" Type="http://schemas.openxmlformats.org/officeDocument/2006/relationships/slide" Target="../slides/slide15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0.xml.rels><?xml version="1.0" encoding="UTF-8" standalone="yes"?>
<Relationships xmlns="http://schemas.openxmlformats.org/package/2006/relationships"><Relationship Id="rId2" Type="http://schemas.openxmlformats.org/officeDocument/2006/relationships/slide" Target="../slides/slide160.xml"/><Relationship Id="rId1" Type="http://schemas.openxmlformats.org/officeDocument/2006/relationships/notesMaster" Target="../notesMasters/notesMaster1.xml"/></Relationships>
</file>

<file path=ppt/notesSlides/_rels/notesSlide161.xml.rels><?xml version="1.0" encoding="UTF-8" standalone="yes"?>
<Relationships xmlns="http://schemas.openxmlformats.org/package/2006/relationships"><Relationship Id="rId2" Type="http://schemas.openxmlformats.org/officeDocument/2006/relationships/slide" Target="../slides/slide161.xml"/><Relationship Id="rId1" Type="http://schemas.openxmlformats.org/officeDocument/2006/relationships/notesMaster" Target="../notesMasters/notesMaster1.xml"/></Relationships>
</file>

<file path=ppt/notesSlides/_rels/notesSlide162.xml.rels><?xml version="1.0" encoding="UTF-8" standalone="yes"?>
<Relationships xmlns="http://schemas.openxmlformats.org/package/2006/relationships"><Relationship Id="rId2" Type="http://schemas.openxmlformats.org/officeDocument/2006/relationships/slide" Target="../slides/slide162.xml"/><Relationship Id="rId1" Type="http://schemas.openxmlformats.org/officeDocument/2006/relationships/notesMaster" Target="../notesMasters/notesMaster1.xml"/></Relationships>
</file>

<file path=ppt/notesSlides/_rels/notesSlide163.xml.rels><?xml version="1.0" encoding="UTF-8" standalone="yes"?>
<Relationships xmlns="http://schemas.openxmlformats.org/package/2006/relationships"><Relationship Id="rId2" Type="http://schemas.openxmlformats.org/officeDocument/2006/relationships/slide" Target="../slides/slide163.xml"/><Relationship Id="rId1" Type="http://schemas.openxmlformats.org/officeDocument/2006/relationships/notesMaster" Target="../notesMasters/notesMaster1.xml"/></Relationships>
</file>

<file path=ppt/notesSlides/_rels/notesSlide164.xml.rels><?xml version="1.0" encoding="UTF-8" standalone="yes"?>
<Relationships xmlns="http://schemas.openxmlformats.org/package/2006/relationships"><Relationship Id="rId2" Type="http://schemas.openxmlformats.org/officeDocument/2006/relationships/slide" Target="../slides/slide164.xml"/><Relationship Id="rId1" Type="http://schemas.openxmlformats.org/officeDocument/2006/relationships/notesMaster" Target="../notesMasters/notesMaster1.xml"/></Relationships>
</file>

<file path=ppt/notesSlides/_rels/notesSlide165.xml.rels><?xml version="1.0" encoding="UTF-8" standalone="yes"?>
<Relationships xmlns="http://schemas.openxmlformats.org/package/2006/relationships"><Relationship Id="rId2" Type="http://schemas.openxmlformats.org/officeDocument/2006/relationships/slide" Target="../slides/slide165.xml"/><Relationship Id="rId1" Type="http://schemas.openxmlformats.org/officeDocument/2006/relationships/notesMaster" Target="../notesMasters/notesMaster1.xml"/></Relationships>
</file>

<file path=ppt/notesSlides/_rels/notesSlide166.xml.rels><?xml version="1.0" encoding="UTF-8" standalone="yes"?>
<Relationships xmlns="http://schemas.openxmlformats.org/package/2006/relationships"><Relationship Id="rId2" Type="http://schemas.openxmlformats.org/officeDocument/2006/relationships/slide" Target="../slides/slide166.xml"/><Relationship Id="rId1" Type="http://schemas.openxmlformats.org/officeDocument/2006/relationships/notesMaster" Target="../notesMasters/notesMaster1.xml"/></Relationships>
</file>

<file path=ppt/notesSlides/_rels/notesSlide167.xml.rels><?xml version="1.0" encoding="UTF-8" standalone="yes"?>
<Relationships xmlns="http://schemas.openxmlformats.org/package/2006/relationships"><Relationship Id="rId2" Type="http://schemas.openxmlformats.org/officeDocument/2006/relationships/slide" Target="../slides/slide167.xml"/><Relationship Id="rId1" Type="http://schemas.openxmlformats.org/officeDocument/2006/relationships/notesMaster" Target="../notesMasters/notesMaster1.xml"/></Relationships>
</file>

<file path=ppt/notesSlides/_rels/notesSlide168.xml.rels><?xml version="1.0" encoding="UTF-8" standalone="yes"?>
<Relationships xmlns="http://schemas.openxmlformats.org/package/2006/relationships"><Relationship Id="rId2" Type="http://schemas.openxmlformats.org/officeDocument/2006/relationships/slide" Target="../slides/slide168.xml"/><Relationship Id="rId1" Type="http://schemas.openxmlformats.org/officeDocument/2006/relationships/notesMaster" Target="../notesMasters/notesMaster1.xml"/></Relationships>
</file>

<file path=ppt/notesSlides/_rels/notesSlide169.xml.rels><?xml version="1.0" encoding="UTF-8" standalone="yes"?>
<Relationships xmlns="http://schemas.openxmlformats.org/package/2006/relationships"><Relationship Id="rId2" Type="http://schemas.openxmlformats.org/officeDocument/2006/relationships/slide" Target="../slides/slide16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0.xml.rels><?xml version="1.0" encoding="UTF-8" standalone="yes"?>
<Relationships xmlns="http://schemas.openxmlformats.org/package/2006/relationships"><Relationship Id="rId2" Type="http://schemas.openxmlformats.org/officeDocument/2006/relationships/slide" Target="../slides/slide170.xml"/><Relationship Id="rId1" Type="http://schemas.openxmlformats.org/officeDocument/2006/relationships/notesMaster" Target="../notesMasters/notesMaster1.xml"/></Relationships>
</file>

<file path=ppt/notesSlides/_rels/notesSlide171.xml.rels><?xml version="1.0" encoding="UTF-8" standalone="yes"?>
<Relationships xmlns="http://schemas.openxmlformats.org/package/2006/relationships"><Relationship Id="rId2" Type="http://schemas.openxmlformats.org/officeDocument/2006/relationships/slide" Target="../slides/slide171.xml"/><Relationship Id="rId1" Type="http://schemas.openxmlformats.org/officeDocument/2006/relationships/notesMaster" Target="../notesMasters/notesMaster1.xml"/></Relationships>
</file>

<file path=ppt/notesSlides/_rels/notesSlide172.xml.rels><?xml version="1.0" encoding="UTF-8" standalone="yes"?>
<Relationships xmlns="http://schemas.openxmlformats.org/package/2006/relationships"><Relationship Id="rId2" Type="http://schemas.openxmlformats.org/officeDocument/2006/relationships/slide" Target="../slides/slide172.xml"/><Relationship Id="rId1" Type="http://schemas.openxmlformats.org/officeDocument/2006/relationships/notesMaster" Target="../notesMasters/notesMaster1.xml"/></Relationships>
</file>

<file path=ppt/notesSlides/_rels/notesSlide173.xml.rels><?xml version="1.0" encoding="UTF-8" standalone="yes"?>
<Relationships xmlns="http://schemas.openxmlformats.org/package/2006/relationships"><Relationship Id="rId2" Type="http://schemas.openxmlformats.org/officeDocument/2006/relationships/slide" Target="../slides/slide173.xml"/><Relationship Id="rId1" Type="http://schemas.openxmlformats.org/officeDocument/2006/relationships/notesMaster" Target="../notesMasters/notesMaster1.xml"/></Relationships>
</file>

<file path=ppt/notesSlides/_rels/notesSlide174.xml.rels><?xml version="1.0" encoding="UTF-8" standalone="yes"?>
<Relationships xmlns="http://schemas.openxmlformats.org/package/2006/relationships"><Relationship Id="rId2" Type="http://schemas.openxmlformats.org/officeDocument/2006/relationships/slide" Target="../slides/slide174.xml"/><Relationship Id="rId1" Type="http://schemas.openxmlformats.org/officeDocument/2006/relationships/notesMaster" Target="../notesMasters/notesMaster1.xml"/></Relationships>
</file>

<file path=ppt/notesSlides/_rels/notesSlide175.xml.rels><?xml version="1.0" encoding="UTF-8" standalone="yes"?>
<Relationships xmlns="http://schemas.openxmlformats.org/package/2006/relationships"><Relationship Id="rId2" Type="http://schemas.openxmlformats.org/officeDocument/2006/relationships/slide" Target="../slides/slide175.xml"/><Relationship Id="rId1" Type="http://schemas.openxmlformats.org/officeDocument/2006/relationships/notesMaster" Target="../notesMasters/notesMaster1.xml"/></Relationships>
</file>

<file path=ppt/notesSlides/_rels/notesSlide176.xml.rels><?xml version="1.0" encoding="UTF-8" standalone="yes"?>
<Relationships xmlns="http://schemas.openxmlformats.org/package/2006/relationships"><Relationship Id="rId2" Type="http://schemas.openxmlformats.org/officeDocument/2006/relationships/slide" Target="../slides/slide176.xml"/><Relationship Id="rId1" Type="http://schemas.openxmlformats.org/officeDocument/2006/relationships/notesMaster" Target="../notesMasters/notesMaster1.xml"/></Relationships>
</file>

<file path=ppt/notesSlides/_rels/notesSlide177.xml.rels><?xml version="1.0" encoding="UTF-8" standalone="yes"?>
<Relationships xmlns="http://schemas.openxmlformats.org/package/2006/relationships"><Relationship Id="rId2" Type="http://schemas.openxmlformats.org/officeDocument/2006/relationships/slide" Target="../slides/slide177.xml"/><Relationship Id="rId1" Type="http://schemas.openxmlformats.org/officeDocument/2006/relationships/notesMaster" Target="../notesMasters/notesMaster1.xml"/></Relationships>
</file>

<file path=ppt/notesSlides/_rels/notesSlide178.xml.rels><?xml version="1.0" encoding="UTF-8" standalone="yes"?>
<Relationships xmlns="http://schemas.openxmlformats.org/package/2006/relationships"><Relationship Id="rId2" Type="http://schemas.openxmlformats.org/officeDocument/2006/relationships/slide" Target="../slides/slide178.xml"/><Relationship Id="rId1" Type="http://schemas.openxmlformats.org/officeDocument/2006/relationships/notesMaster" Target="../notesMasters/notesMaster1.xml"/></Relationships>
</file>

<file path=ppt/notesSlides/_rels/notesSlide179.xml.rels><?xml version="1.0" encoding="UTF-8" standalone="yes"?>
<Relationships xmlns="http://schemas.openxmlformats.org/package/2006/relationships"><Relationship Id="rId2" Type="http://schemas.openxmlformats.org/officeDocument/2006/relationships/slide" Target="../slides/slide17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0.xml.rels><?xml version="1.0" encoding="UTF-8" standalone="yes"?>
<Relationships xmlns="http://schemas.openxmlformats.org/package/2006/relationships"><Relationship Id="rId2" Type="http://schemas.openxmlformats.org/officeDocument/2006/relationships/slide" Target="../slides/slide180.xml"/><Relationship Id="rId1" Type="http://schemas.openxmlformats.org/officeDocument/2006/relationships/notesMaster" Target="../notesMasters/notesMaster1.xml"/></Relationships>
</file>

<file path=ppt/notesSlides/_rels/notesSlide181.xml.rels><?xml version="1.0" encoding="UTF-8" standalone="yes"?>
<Relationships xmlns="http://schemas.openxmlformats.org/package/2006/relationships"><Relationship Id="rId2" Type="http://schemas.openxmlformats.org/officeDocument/2006/relationships/slide" Target="../slides/slide181.xml"/><Relationship Id="rId1" Type="http://schemas.openxmlformats.org/officeDocument/2006/relationships/notesMaster" Target="../notesMasters/notesMaster1.xml"/></Relationships>
</file>

<file path=ppt/notesSlides/_rels/notesSlide182.xml.rels><?xml version="1.0" encoding="UTF-8" standalone="yes"?>
<Relationships xmlns="http://schemas.openxmlformats.org/package/2006/relationships"><Relationship Id="rId2" Type="http://schemas.openxmlformats.org/officeDocument/2006/relationships/slide" Target="../slides/slide182.xml"/><Relationship Id="rId1" Type="http://schemas.openxmlformats.org/officeDocument/2006/relationships/notesMaster" Target="../notesMasters/notesMaster1.xml"/></Relationships>
</file>

<file path=ppt/notesSlides/_rels/notesSlide183.xml.rels><?xml version="1.0" encoding="UTF-8" standalone="yes"?>
<Relationships xmlns="http://schemas.openxmlformats.org/package/2006/relationships"><Relationship Id="rId2" Type="http://schemas.openxmlformats.org/officeDocument/2006/relationships/slide" Target="../slides/slide183.xml"/><Relationship Id="rId1" Type="http://schemas.openxmlformats.org/officeDocument/2006/relationships/notesMaster" Target="../notesMasters/notesMaster1.xml"/></Relationships>
</file>

<file path=ppt/notesSlides/_rels/notesSlide184.xml.rels><?xml version="1.0" encoding="UTF-8" standalone="yes"?>
<Relationships xmlns="http://schemas.openxmlformats.org/package/2006/relationships"><Relationship Id="rId2" Type="http://schemas.openxmlformats.org/officeDocument/2006/relationships/slide" Target="../slides/slide184.xml"/><Relationship Id="rId1" Type="http://schemas.openxmlformats.org/officeDocument/2006/relationships/notesMaster" Target="../notesMasters/notesMaster1.xml"/></Relationships>
</file>

<file path=ppt/notesSlides/_rels/notesSlide185.xml.rels><?xml version="1.0" encoding="UTF-8" standalone="yes"?>
<Relationships xmlns="http://schemas.openxmlformats.org/package/2006/relationships"><Relationship Id="rId2" Type="http://schemas.openxmlformats.org/officeDocument/2006/relationships/slide" Target="../slides/slide185.xml"/><Relationship Id="rId1" Type="http://schemas.openxmlformats.org/officeDocument/2006/relationships/notesMaster" Target="../notesMasters/notesMaster1.xml"/></Relationships>
</file>

<file path=ppt/notesSlides/_rels/notesSlide186.xml.rels><?xml version="1.0" encoding="UTF-8" standalone="yes"?>
<Relationships xmlns="http://schemas.openxmlformats.org/package/2006/relationships"><Relationship Id="rId2" Type="http://schemas.openxmlformats.org/officeDocument/2006/relationships/slide" Target="../slides/slide186.xml"/><Relationship Id="rId1" Type="http://schemas.openxmlformats.org/officeDocument/2006/relationships/notesMaster" Target="../notesMasters/notesMaster1.xml"/></Relationships>
</file>

<file path=ppt/notesSlides/_rels/notesSlide187.xml.rels><?xml version="1.0" encoding="UTF-8" standalone="yes"?>
<Relationships xmlns="http://schemas.openxmlformats.org/package/2006/relationships"><Relationship Id="rId2" Type="http://schemas.openxmlformats.org/officeDocument/2006/relationships/slide" Target="../slides/slide187.xml"/><Relationship Id="rId1" Type="http://schemas.openxmlformats.org/officeDocument/2006/relationships/notesMaster" Target="../notesMasters/notesMaster1.xml"/></Relationships>
</file>

<file path=ppt/notesSlides/_rels/notesSlide188.xml.rels><?xml version="1.0" encoding="UTF-8" standalone="yes"?>
<Relationships xmlns="http://schemas.openxmlformats.org/package/2006/relationships"><Relationship Id="rId2" Type="http://schemas.openxmlformats.org/officeDocument/2006/relationships/slide" Target="../slides/slide188.xml"/><Relationship Id="rId1" Type="http://schemas.openxmlformats.org/officeDocument/2006/relationships/notesMaster" Target="../notesMasters/notesMaster1.xml"/></Relationships>
</file>

<file path=ppt/notesSlides/_rels/notesSlide189.xml.rels><?xml version="1.0" encoding="UTF-8" standalone="yes"?>
<Relationships xmlns="http://schemas.openxmlformats.org/package/2006/relationships"><Relationship Id="rId2" Type="http://schemas.openxmlformats.org/officeDocument/2006/relationships/slide" Target="../slides/slide18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0.xml.rels><?xml version="1.0" encoding="UTF-8" standalone="yes"?>
<Relationships xmlns="http://schemas.openxmlformats.org/package/2006/relationships"><Relationship Id="rId2" Type="http://schemas.openxmlformats.org/officeDocument/2006/relationships/slide" Target="../slides/slide190.xml"/><Relationship Id="rId1" Type="http://schemas.openxmlformats.org/officeDocument/2006/relationships/notesMaster" Target="../notesMasters/notesMaster1.xml"/></Relationships>
</file>

<file path=ppt/notesSlides/_rels/notesSlide191.xml.rels><?xml version="1.0" encoding="UTF-8" standalone="yes"?>
<Relationships xmlns="http://schemas.openxmlformats.org/package/2006/relationships"><Relationship Id="rId2" Type="http://schemas.openxmlformats.org/officeDocument/2006/relationships/slide" Target="../slides/slide191.xml"/><Relationship Id="rId1" Type="http://schemas.openxmlformats.org/officeDocument/2006/relationships/notesMaster" Target="../notesMasters/notesMaster1.xml"/></Relationships>
</file>

<file path=ppt/notesSlides/_rels/notesSlide192.xml.rels><?xml version="1.0" encoding="UTF-8" standalone="yes"?>
<Relationships xmlns="http://schemas.openxmlformats.org/package/2006/relationships"><Relationship Id="rId2" Type="http://schemas.openxmlformats.org/officeDocument/2006/relationships/slide" Target="../slides/slide192.xml"/><Relationship Id="rId1" Type="http://schemas.openxmlformats.org/officeDocument/2006/relationships/notesMaster" Target="../notesMasters/notesMaster1.xml"/></Relationships>
</file>

<file path=ppt/notesSlides/_rels/notesSlide193.xml.rels><?xml version="1.0" encoding="UTF-8" standalone="yes"?>
<Relationships xmlns="http://schemas.openxmlformats.org/package/2006/relationships"><Relationship Id="rId2" Type="http://schemas.openxmlformats.org/officeDocument/2006/relationships/slide" Target="../slides/slide193.xml"/><Relationship Id="rId1" Type="http://schemas.openxmlformats.org/officeDocument/2006/relationships/notesMaster" Target="../notesMasters/notesMaster1.xml"/></Relationships>
</file>

<file path=ppt/notesSlides/_rels/notesSlide194.xml.rels><?xml version="1.0" encoding="UTF-8" standalone="yes"?>
<Relationships xmlns="http://schemas.openxmlformats.org/package/2006/relationships"><Relationship Id="rId2" Type="http://schemas.openxmlformats.org/officeDocument/2006/relationships/slide" Target="../slides/slide194.xml"/><Relationship Id="rId1" Type="http://schemas.openxmlformats.org/officeDocument/2006/relationships/notesMaster" Target="../notesMasters/notesMaster1.xml"/></Relationships>
</file>

<file path=ppt/notesSlides/_rels/notesSlide195.xml.rels><?xml version="1.0" encoding="UTF-8" standalone="yes"?>
<Relationships xmlns="http://schemas.openxmlformats.org/package/2006/relationships"><Relationship Id="rId2" Type="http://schemas.openxmlformats.org/officeDocument/2006/relationships/slide" Target="../slides/slide195.xml"/><Relationship Id="rId1" Type="http://schemas.openxmlformats.org/officeDocument/2006/relationships/notesMaster" Target="../notesMasters/notesMaster1.xml"/></Relationships>
</file>

<file path=ppt/notesSlides/_rels/notesSlide196.xml.rels><?xml version="1.0" encoding="UTF-8" standalone="yes"?>
<Relationships xmlns="http://schemas.openxmlformats.org/package/2006/relationships"><Relationship Id="rId2" Type="http://schemas.openxmlformats.org/officeDocument/2006/relationships/slide" Target="../slides/slide196.xml"/><Relationship Id="rId1" Type="http://schemas.openxmlformats.org/officeDocument/2006/relationships/notesMaster" Target="../notesMasters/notesMaster1.xml"/></Relationships>
</file>

<file path=ppt/notesSlides/_rels/notesSlide197.xml.rels><?xml version="1.0" encoding="UTF-8" standalone="yes"?>
<Relationships xmlns="http://schemas.openxmlformats.org/package/2006/relationships"><Relationship Id="rId2" Type="http://schemas.openxmlformats.org/officeDocument/2006/relationships/slide" Target="../slides/slide197.xml"/><Relationship Id="rId1" Type="http://schemas.openxmlformats.org/officeDocument/2006/relationships/notesMaster" Target="../notesMasters/notesMaster1.xml"/></Relationships>
</file>

<file path=ppt/notesSlides/_rels/notesSlide198.xml.rels><?xml version="1.0" encoding="UTF-8" standalone="yes"?>
<Relationships xmlns="http://schemas.openxmlformats.org/package/2006/relationships"><Relationship Id="rId2" Type="http://schemas.openxmlformats.org/officeDocument/2006/relationships/slide" Target="../slides/slide198.xml"/><Relationship Id="rId1" Type="http://schemas.openxmlformats.org/officeDocument/2006/relationships/notesMaster" Target="../notesMasters/notesMaster1.xml"/></Relationships>
</file>

<file path=ppt/notesSlides/_rels/notesSlide199.xml.rels><?xml version="1.0" encoding="UTF-8" standalone="yes"?>
<Relationships xmlns="http://schemas.openxmlformats.org/package/2006/relationships"><Relationship Id="rId2" Type="http://schemas.openxmlformats.org/officeDocument/2006/relationships/slide" Target="../slides/slide19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00.xml.rels><?xml version="1.0" encoding="UTF-8" standalone="yes"?>
<Relationships xmlns="http://schemas.openxmlformats.org/package/2006/relationships"><Relationship Id="rId2" Type="http://schemas.openxmlformats.org/officeDocument/2006/relationships/slide" Target="../slides/slide200.xml"/><Relationship Id="rId1" Type="http://schemas.openxmlformats.org/officeDocument/2006/relationships/notesMaster" Target="../notesMasters/notesMaster1.xml"/></Relationships>
</file>

<file path=ppt/notesSlides/_rels/notesSlide201.xml.rels><?xml version="1.0" encoding="UTF-8" standalone="yes"?>
<Relationships xmlns="http://schemas.openxmlformats.org/package/2006/relationships"><Relationship Id="rId2" Type="http://schemas.openxmlformats.org/officeDocument/2006/relationships/slide" Target="../slides/slide201.xml"/><Relationship Id="rId1" Type="http://schemas.openxmlformats.org/officeDocument/2006/relationships/notesMaster" Target="../notesMasters/notesMaster1.xml"/></Relationships>
</file>

<file path=ppt/notesSlides/_rels/notesSlide202.xml.rels><?xml version="1.0" encoding="UTF-8" standalone="yes"?>
<Relationships xmlns="http://schemas.openxmlformats.org/package/2006/relationships"><Relationship Id="rId2" Type="http://schemas.openxmlformats.org/officeDocument/2006/relationships/slide" Target="../slides/slide202.xml"/><Relationship Id="rId1" Type="http://schemas.openxmlformats.org/officeDocument/2006/relationships/notesMaster" Target="../notesMasters/notesMaster1.xml"/></Relationships>
</file>

<file path=ppt/notesSlides/_rels/notesSlide203.xml.rels><?xml version="1.0" encoding="UTF-8" standalone="yes"?>
<Relationships xmlns="http://schemas.openxmlformats.org/package/2006/relationships"><Relationship Id="rId2" Type="http://schemas.openxmlformats.org/officeDocument/2006/relationships/slide" Target="../slides/slide203.xml"/><Relationship Id="rId1" Type="http://schemas.openxmlformats.org/officeDocument/2006/relationships/notesMaster" Target="../notesMasters/notesMaster1.xml"/></Relationships>
</file>

<file path=ppt/notesSlides/_rels/notesSlide204.xml.rels><?xml version="1.0" encoding="UTF-8" standalone="yes"?>
<Relationships xmlns="http://schemas.openxmlformats.org/package/2006/relationships"><Relationship Id="rId2" Type="http://schemas.openxmlformats.org/officeDocument/2006/relationships/slide" Target="../slides/slide204.xml"/><Relationship Id="rId1" Type="http://schemas.openxmlformats.org/officeDocument/2006/relationships/notesMaster" Target="../notesMasters/notesMaster1.xml"/></Relationships>
</file>

<file path=ppt/notesSlides/_rels/notesSlide205.xml.rels><?xml version="1.0" encoding="UTF-8" standalone="yes"?>
<Relationships xmlns="http://schemas.openxmlformats.org/package/2006/relationships"><Relationship Id="rId2" Type="http://schemas.openxmlformats.org/officeDocument/2006/relationships/slide" Target="../slides/slide205.xml"/><Relationship Id="rId1" Type="http://schemas.openxmlformats.org/officeDocument/2006/relationships/notesMaster" Target="../notesMasters/notesMaster1.xml"/></Relationships>
</file>

<file path=ppt/notesSlides/_rels/notesSlide206.xml.rels><?xml version="1.0" encoding="UTF-8" standalone="yes"?>
<Relationships xmlns="http://schemas.openxmlformats.org/package/2006/relationships"><Relationship Id="rId2" Type="http://schemas.openxmlformats.org/officeDocument/2006/relationships/slide" Target="../slides/slide206.xml"/><Relationship Id="rId1" Type="http://schemas.openxmlformats.org/officeDocument/2006/relationships/notesMaster" Target="../notesMasters/notesMaster1.xml"/></Relationships>
</file>

<file path=ppt/notesSlides/_rels/notesSlide207.xml.rels><?xml version="1.0" encoding="UTF-8" standalone="yes"?>
<Relationships xmlns="http://schemas.openxmlformats.org/package/2006/relationships"><Relationship Id="rId2" Type="http://schemas.openxmlformats.org/officeDocument/2006/relationships/slide" Target="../slides/slide207.xml"/><Relationship Id="rId1" Type="http://schemas.openxmlformats.org/officeDocument/2006/relationships/notesMaster" Target="../notesMasters/notesMaster1.xml"/></Relationships>
</file>

<file path=ppt/notesSlides/_rels/notesSlide208.xml.rels><?xml version="1.0" encoding="UTF-8" standalone="yes"?>
<Relationships xmlns="http://schemas.openxmlformats.org/package/2006/relationships"><Relationship Id="rId2" Type="http://schemas.openxmlformats.org/officeDocument/2006/relationships/slide" Target="../slides/slide208.xml"/><Relationship Id="rId1" Type="http://schemas.openxmlformats.org/officeDocument/2006/relationships/notesMaster" Target="../notesMasters/notesMaster1.xml"/></Relationships>
</file>

<file path=ppt/notesSlides/_rels/notesSlide209.xml.rels><?xml version="1.0" encoding="UTF-8" standalone="yes"?>
<Relationships xmlns="http://schemas.openxmlformats.org/package/2006/relationships"><Relationship Id="rId2" Type="http://schemas.openxmlformats.org/officeDocument/2006/relationships/slide" Target="../slides/slide20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0.xml.rels><?xml version="1.0" encoding="UTF-8" standalone="yes"?>
<Relationships xmlns="http://schemas.openxmlformats.org/package/2006/relationships"><Relationship Id="rId2" Type="http://schemas.openxmlformats.org/officeDocument/2006/relationships/slide" Target="../slides/slide210.xml"/><Relationship Id="rId1" Type="http://schemas.openxmlformats.org/officeDocument/2006/relationships/notesMaster" Target="../notesMasters/notesMaster1.xml"/></Relationships>
</file>

<file path=ppt/notesSlides/_rels/notesSlide211.xml.rels><?xml version="1.0" encoding="UTF-8" standalone="yes"?>
<Relationships xmlns="http://schemas.openxmlformats.org/package/2006/relationships"><Relationship Id="rId2" Type="http://schemas.openxmlformats.org/officeDocument/2006/relationships/slide" Target="../slides/slide211.xml"/><Relationship Id="rId1" Type="http://schemas.openxmlformats.org/officeDocument/2006/relationships/notesMaster" Target="../notesMasters/notesMaster1.xml"/></Relationships>
</file>

<file path=ppt/notesSlides/_rels/notesSlide212.xml.rels><?xml version="1.0" encoding="UTF-8" standalone="yes"?>
<Relationships xmlns="http://schemas.openxmlformats.org/package/2006/relationships"><Relationship Id="rId2" Type="http://schemas.openxmlformats.org/officeDocument/2006/relationships/slide" Target="../slides/slide212.xml"/><Relationship Id="rId1" Type="http://schemas.openxmlformats.org/officeDocument/2006/relationships/notesMaster" Target="../notesMasters/notesMaster1.xml"/></Relationships>
</file>

<file path=ppt/notesSlides/_rels/notesSlide213.xml.rels><?xml version="1.0" encoding="UTF-8" standalone="yes"?>
<Relationships xmlns="http://schemas.openxmlformats.org/package/2006/relationships"><Relationship Id="rId2" Type="http://schemas.openxmlformats.org/officeDocument/2006/relationships/slide" Target="../slides/slide213.xml"/><Relationship Id="rId1" Type="http://schemas.openxmlformats.org/officeDocument/2006/relationships/notesMaster" Target="../notesMasters/notesMaster1.xml"/></Relationships>
</file>

<file path=ppt/notesSlides/_rels/notesSlide214.xml.rels><?xml version="1.0" encoding="UTF-8" standalone="yes"?>
<Relationships xmlns="http://schemas.openxmlformats.org/package/2006/relationships"><Relationship Id="rId2" Type="http://schemas.openxmlformats.org/officeDocument/2006/relationships/slide" Target="../slides/slide214.xml"/><Relationship Id="rId1" Type="http://schemas.openxmlformats.org/officeDocument/2006/relationships/notesMaster" Target="../notesMasters/notesMaster1.xml"/></Relationships>
</file>

<file path=ppt/notesSlides/_rels/notesSlide215.xml.rels><?xml version="1.0" encoding="UTF-8" standalone="yes"?>
<Relationships xmlns="http://schemas.openxmlformats.org/package/2006/relationships"><Relationship Id="rId2" Type="http://schemas.openxmlformats.org/officeDocument/2006/relationships/slide" Target="../slides/slide215.xml"/><Relationship Id="rId1" Type="http://schemas.openxmlformats.org/officeDocument/2006/relationships/notesMaster" Target="../notesMasters/notesMaster1.xml"/></Relationships>
</file>

<file path=ppt/notesSlides/_rels/notesSlide216.xml.rels><?xml version="1.0" encoding="UTF-8" standalone="yes"?>
<Relationships xmlns="http://schemas.openxmlformats.org/package/2006/relationships"><Relationship Id="rId2" Type="http://schemas.openxmlformats.org/officeDocument/2006/relationships/slide" Target="../slides/slide216.xml"/><Relationship Id="rId1" Type="http://schemas.openxmlformats.org/officeDocument/2006/relationships/notesMaster" Target="../notesMasters/notesMaster1.xml"/></Relationships>
</file>

<file path=ppt/notesSlides/_rels/notesSlide217.xml.rels><?xml version="1.0" encoding="UTF-8" standalone="yes"?>
<Relationships xmlns="http://schemas.openxmlformats.org/package/2006/relationships"><Relationship Id="rId2" Type="http://schemas.openxmlformats.org/officeDocument/2006/relationships/slide" Target="../slides/slide217.xml"/><Relationship Id="rId1" Type="http://schemas.openxmlformats.org/officeDocument/2006/relationships/notesMaster" Target="../notesMasters/notesMaster1.xml"/></Relationships>
</file>

<file path=ppt/notesSlides/_rels/notesSlide218.xml.rels><?xml version="1.0" encoding="UTF-8" standalone="yes"?>
<Relationships xmlns="http://schemas.openxmlformats.org/package/2006/relationships"><Relationship Id="rId2" Type="http://schemas.openxmlformats.org/officeDocument/2006/relationships/slide" Target="../slides/slide218.xml"/><Relationship Id="rId1" Type="http://schemas.openxmlformats.org/officeDocument/2006/relationships/notesMaster" Target="../notesMasters/notesMaster1.xml"/></Relationships>
</file>

<file path=ppt/notesSlides/_rels/notesSlide219.xml.rels><?xml version="1.0" encoding="UTF-8" standalone="yes"?>
<Relationships xmlns="http://schemas.openxmlformats.org/package/2006/relationships"><Relationship Id="rId2" Type="http://schemas.openxmlformats.org/officeDocument/2006/relationships/slide" Target="../slides/slide21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0.xml.rels><?xml version="1.0" encoding="UTF-8" standalone="yes"?>
<Relationships xmlns="http://schemas.openxmlformats.org/package/2006/relationships"><Relationship Id="rId2" Type="http://schemas.openxmlformats.org/officeDocument/2006/relationships/slide" Target="../slides/slide220.xml"/><Relationship Id="rId1" Type="http://schemas.openxmlformats.org/officeDocument/2006/relationships/notesMaster" Target="../notesMasters/notesMaster1.xml"/></Relationships>
</file>

<file path=ppt/notesSlides/_rels/notesSlide221.xml.rels><?xml version="1.0" encoding="UTF-8" standalone="yes"?>
<Relationships xmlns="http://schemas.openxmlformats.org/package/2006/relationships"><Relationship Id="rId2" Type="http://schemas.openxmlformats.org/officeDocument/2006/relationships/slide" Target="../slides/slide221.xml"/><Relationship Id="rId1" Type="http://schemas.openxmlformats.org/officeDocument/2006/relationships/notesMaster" Target="../notesMasters/notesMaster1.xml"/></Relationships>
</file>

<file path=ppt/notesSlides/_rels/notesSlide222.xml.rels><?xml version="1.0" encoding="UTF-8" standalone="yes"?>
<Relationships xmlns="http://schemas.openxmlformats.org/package/2006/relationships"><Relationship Id="rId2" Type="http://schemas.openxmlformats.org/officeDocument/2006/relationships/slide" Target="../slides/slide222.xml"/><Relationship Id="rId1" Type="http://schemas.openxmlformats.org/officeDocument/2006/relationships/notesMaster" Target="../notesMasters/notesMaster1.xml"/></Relationships>
</file>

<file path=ppt/notesSlides/_rels/notesSlide223.xml.rels><?xml version="1.0" encoding="UTF-8" standalone="yes"?>
<Relationships xmlns="http://schemas.openxmlformats.org/package/2006/relationships"><Relationship Id="rId2" Type="http://schemas.openxmlformats.org/officeDocument/2006/relationships/slide" Target="../slides/slide223.xml"/><Relationship Id="rId1" Type="http://schemas.openxmlformats.org/officeDocument/2006/relationships/notesMaster" Target="../notesMasters/notesMaster1.xml"/></Relationships>
</file>

<file path=ppt/notesSlides/_rels/notesSlide224.xml.rels><?xml version="1.0" encoding="UTF-8" standalone="yes"?>
<Relationships xmlns="http://schemas.openxmlformats.org/package/2006/relationships"><Relationship Id="rId2" Type="http://schemas.openxmlformats.org/officeDocument/2006/relationships/slide" Target="../slides/slide224.xml"/><Relationship Id="rId1" Type="http://schemas.openxmlformats.org/officeDocument/2006/relationships/notesMaster" Target="../notesMasters/notesMaster1.xml"/></Relationships>
</file>

<file path=ppt/notesSlides/_rels/notesSlide225.xml.rels><?xml version="1.0" encoding="UTF-8" standalone="yes"?>
<Relationships xmlns="http://schemas.openxmlformats.org/package/2006/relationships"><Relationship Id="rId2" Type="http://schemas.openxmlformats.org/officeDocument/2006/relationships/slide" Target="../slides/slide225.xml"/><Relationship Id="rId1" Type="http://schemas.openxmlformats.org/officeDocument/2006/relationships/notesMaster" Target="../notesMasters/notesMaster1.xml"/></Relationships>
</file>

<file path=ppt/notesSlides/_rels/notesSlide226.xml.rels><?xml version="1.0" encoding="UTF-8" standalone="yes"?>
<Relationships xmlns="http://schemas.openxmlformats.org/package/2006/relationships"><Relationship Id="rId2" Type="http://schemas.openxmlformats.org/officeDocument/2006/relationships/slide" Target="../slides/slide226.xml"/><Relationship Id="rId1" Type="http://schemas.openxmlformats.org/officeDocument/2006/relationships/notesMaster" Target="../notesMasters/notesMaster1.xml"/></Relationships>
</file>

<file path=ppt/notesSlides/_rels/notesSlide227.xml.rels><?xml version="1.0" encoding="UTF-8" standalone="yes"?>
<Relationships xmlns="http://schemas.openxmlformats.org/package/2006/relationships"><Relationship Id="rId2" Type="http://schemas.openxmlformats.org/officeDocument/2006/relationships/slide" Target="../slides/slide227.xml"/><Relationship Id="rId1" Type="http://schemas.openxmlformats.org/officeDocument/2006/relationships/notesMaster" Target="../notesMasters/notesMaster1.xml"/></Relationships>
</file>

<file path=ppt/notesSlides/_rels/notesSlide228.xml.rels><?xml version="1.0" encoding="UTF-8" standalone="yes"?>
<Relationships xmlns="http://schemas.openxmlformats.org/package/2006/relationships"><Relationship Id="rId2" Type="http://schemas.openxmlformats.org/officeDocument/2006/relationships/slide" Target="../slides/slide228.xml"/><Relationship Id="rId1" Type="http://schemas.openxmlformats.org/officeDocument/2006/relationships/notesMaster" Target="../notesMasters/notesMaster1.xml"/></Relationships>
</file>

<file path=ppt/notesSlides/_rels/notesSlide229.xml.rels><?xml version="1.0" encoding="UTF-8" standalone="yes"?>
<Relationships xmlns="http://schemas.openxmlformats.org/package/2006/relationships"><Relationship Id="rId2" Type="http://schemas.openxmlformats.org/officeDocument/2006/relationships/slide" Target="../slides/slide2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441159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92723704"/>
      </p:ext>
    </p:extLst>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00114024"/>
      </p:ext>
    </p:extLst>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78574002"/>
      </p:ext>
    </p:extLst>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47580857"/>
      </p:ext>
    </p:extLst>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84263365"/>
      </p:ext>
    </p:extLst>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1696919"/>
      </p:ext>
    </p:extLst>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06553474"/>
      </p:ext>
    </p:extLst>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8780574"/>
      </p:ext>
    </p:extLst>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14665870"/>
      </p:ext>
    </p:extLst>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93560712"/>
      </p:ext>
    </p:extLst>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846431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23587365"/>
      </p:ext>
    </p:extLst>
  </p:cSld>
  <p:clrMapOvr>
    <a:masterClrMapping/>
  </p:clrMapOvr>
</p:notes>
</file>

<file path=ppt/notesSlides/notesSlide1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41468938"/>
      </p:ext>
    </p:extLst>
  </p:cSld>
  <p:clrMapOvr>
    <a:masterClrMapping/>
  </p:clrMapOvr>
</p:notes>
</file>

<file path=ppt/notesSlides/notesSlide1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08491564"/>
      </p:ext>
    </p:extLst>
  </p:cSld>
  <p:clrMapOvr>
    <a:masterClrMapping/>
  </p:clrMapOvr>
</p:notes>
</file>

<file path=ppt/notesSlides/notesSlide1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55824393"/>
      </p:ext>
    </p:extLst>
  </p:cSld>
  <p:clrMapOvr>
    <a:masterClrMapping/>
  </p:clrMapOvr>
</p:notes>
</file>

<file path=ppt/notesSlides/notesSlide1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5005097"/>
      </p:ext>
    </p:extLst>
  </p:cSld>
  <p:clrMapOvr>
    <a:masterClrMapping/>
  </p:clrMapOvr>
</p:notes>
</file>

<file path=ppt/notesSlides/notesSlide1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2005139"/>
      </p:ext>
    </p:extLst>
  </p:cSld>
  <p:clrMapOvr>
    <a:masterClrMapping/>
  </p:clrMapOvr>
</p:notes>
</file>

<file path=ppt/notesSlides/notesSlide1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73836091"/>
      </p:ext>
    </p:extLst>
  </p:cSld>
  <p:clrMapOvr>
    <a:masterClrMapping/>
  </p:clrMapOvr>
</p:notes>
</file>

<file path=ppt/notesSlides/notesSlide1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3641005"/>
      </p:ext>
    </p:extLst>
  </p:cSld>
  <p:clrMapOvr>
    <a:masterClrMapping/>
  </p:clrMapOvr>
</p:notes>
</file>

<file path=ppt/notesSlides/notesSlide1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0684508"/>
      </p:ext>
    </p:extLst>
  </p:cSld>
  <p:clrMapOvr>
    <a:masterClrMapping/>
  </p:clrMapOvr>
</p:notes>
</file>

<file path=ppt/notesSlides/notesSlide1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23357270"/>
      </p:ext>
    </p:extLst>
  </p:cSld>
  <p:clrMapOvr>
    <a:masterClrMapping/>
  </p:clrMapOvr>
</p:notes>
</file>

<file path=ppt/notesSlides/notesSlide1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698302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43699276"/>
      </p:ext>
    </p:extLst>
  </p:cSld>
  <p:clrMapOvr>
    <a:masterClrMapping/>
  </p:clrMapOvr>
</p:notes>
</file>

<file path=ppt/notesSlides/notesSlide1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46341153"/>
      </p:ext>
    </p:extLst>
  </p:cSld>
  <p:clrMapOvr>
    <a:masterClrMapping/>
  </p:clrMapOvr>
</p:notes>
</file>

<file path=ppt/notesSlides/notesSlide1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71210144"/>
      </p:ext>
    </p:extLst>
  </p:cSld>
  <p:clrMapOvr>
    <a:masterClrMapping/>
  </p:clrMapOvr>
</p:notes>
</file>

<file path=ppt/notesSlides/notesSlide1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70177625"/>
      </p:ext>
    </p:extLst>
  </p:cSld>
  <p:clrMapOvr>
    <a:masterClrMapping/>
  </p:clrMapOvr>
</p:notes>
</file>

<file path=ppt/notesSlides/notesSlide1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99017038"/>
      </p:ext>
    </p:extLst>
  </p:cSld>
  <p:clrMapOvr>
    <a:masterClrMapping/>
  </p:clrMapOvr>
</p:notes>
</file>

<file path=ppt/notesSlides/notesSlide1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07109464"/>
      </p:ext>
    </p:extLst>
  </p:cSld>
  <p:clrMapOvr>
    <a:masterClrMapping/>
  </p:clrMapOvr>
</p:notes>
</file>

<file path=ppt/notesSlides/notesSlide1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22745336"/>
      </p:ext>
    </p:extLst>
  </p:cSld>
  <p:clrMapOvr>
    <a:masterClrMapping/>
  </p:clrMapOvr>
</p:notes>
</file>

<file path=ppt/notesSlides/notesSlide1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79957352"/>
      </p:ext>
    </p:extLst>
  </p:cSld>
  <p:clrMapOvr>
    <a:masterClrMapping/>
  </p:clrMapOvr>
</p:notes>
</file>

<file path=ppt/notesSlides/notesSlide1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5630768"/>
      </p:ext>
    </p:extLst>
  </p:cSld>
  <p:clrMapOvr>
    <a:masterClrMapping/>
  </p:clrMapOvr>
</p:notes>
</file>

<file path=ppt/notesSlides/notesSlide1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37955696"/>
      </p:ext>
    </p:extLst>
  </p:cSld>
  <p:clrMapOvr>
    <a:masterClrMapping/>
  </p:clrMapOvr>
</p:notes>
</file>

<file path=ppt/notesSlides/notesSlide1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807592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16185690"/>
      </p:ext>
    </p:extLst>
  </p:cSld>
  <p:clrMapOvr>
    <a:masterClrMapping/>
  </p:clrMapOvr>
</p:notes>
</file>

<file path=ppt/notesSlides/notesSlide1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46961058"/>
      </p:ext>
    </p:extLst>
  </p:cSld>
  <p:clrMapOvr>
    <a:masterClrMapping/>
  </p:clrMapOvr>
</p:notes>
</file>

<file path=ppt/notesSlides/notesSlide1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84864942"/>
      </p:ext>
    </p:extLst>
  </p:cSld>
  <p:clrMapOvr>
    <a:masterClrMapping/>
  </p:clrMapOvr>
</p:notes>
</file>

<file path=ppt/notesSlides/notesSlide1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50932544"/>
      </p:ext>
    </p:extLst>
  </p:cSld>
  <p:clrMapOvr>
    <a:masterClrMapping/>
  </p:clrMapOvr>
</p:notes>
</file>

<file path=ppt/notesSlides/notesSlide1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9216224"/>
      </p:ext>
    </p:extLst>
  </p:cSld>
  <p:clrMapOvr>
    <a:masterClrMapping/>
  </p:clrMapOvr>
</p:notes>
</file>

<file path=ppt/notesSlides/notesSlide1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20026545"/>
      </p:ext>
    </p:extLst>
  </p:cSld>
  <p:clrMapOvr>
    <a:masterClrMapping/>
  </p:clrMapOvr>
</p:notes>
</file>

<file path=ppt/notesSlides/notesSlide1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57972574"/>
      </p:ext>
    </p:extLst>
  </p:cSld>
  <p:clrMapOvr>
    <a:masterClrMapping/>
  </p:clrMapOvr>
</p:notes>
</file>

<file path=ppt/notesSlides/notesSlide1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91806362"/>
      </p:ext>
    </p:extLst>
  </p:cSld>
  <p:clrMapOvr>
    <a:masterClrMapping/>
  </p:clrMapOvr>
</p:notes>
</file>

<file path=ppt/notesSlides/notesSlide1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0961166"/>
      </p:ext>
    </p:extLst>
  </p:cSld>
  <p:clrMapOvr>
    <a:masterClrMapping/>
  </p:clrMapOvr>
</p:notes>
</file>

<file path=ppt/notesSlides/notesSlide1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93604217"/>
      </p:ext>
    </p:extLst>
  </p:cSld>
  <p:clrMapOvr>
    <a:masterClrMapping/>
  </p:clrMapOvr>
</p:notes>
</file>

<file path=ppt/notesSlides/notesSlide1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3163506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88966801"/>
      </p:ext>
    </p:extLst>
  </p:cSld>
  <p:clrMapOvr>
    <a:masterClrMapping/>
  </p:clrMapOvr>
</p:notes>
</file>

<file path=ppt/notesSlides/notesSlide1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74538228"/>
      </p:ext>
    </p:extLst>
  </p:cSld>
  <p:clrMapOvr>
    <a:masterClrMapping/>
  </p:clrMapOvr>
</p:notes>
</file>

<file path=ppt/notesSlides/notesSlide1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92153594"/>
      </p:ext>
    </p:extLst>
  </p:cSld>
  <p:clrMapOvr>
    <a:masterClrMapping/>
  </p:clrMapOvr>
</p:notes>
</file>

<file path=ppt/notesSlides/notesSlide1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05816695"/>
      </p:ext>
    </p:extLst>
  </p:cSld>
  <p:clrMapOvr>
    <a:masterClrMapping/>
  </p:clrMapOvr>
</p:notes>
</file>

<file path=ppt/notesSlides/notesSlide1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08811218"/>
      </p:ext>
    </p:extLst>
  </p:cSld>
  <p:clrMapOvr>
    <a:masterClrMapping/>
  </p:clrMapOvr>
</p:notes>
</file>

<file path=ppt/notesSlides/notesSlide1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31979855"/>
      </p:ext>
    </p:extLst>
  </p:cSld>
  <p:clrMapOvr>
    <a:masterClrMapping/>
  </p:clrMapOvr>
</p:notes>
</file>

<file path=ppt/notesSlides/notesSlide1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6982473"/>
      </p:ext>
    </p:extLst>
  </p:cSld>
  <p:clrMapOvr>
    <a:masterClrMapping/>
  </p:clrMapOvr>
</p:notes>
</file>

<file path=ppt/notesSlides/notesSlide1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7903313"/>
      </p:ext>
    </p:extLst>
  </p:cSld>
  <p:clrMapOvr>
    <a:masterClrMapping/>
  </p:clrMapOvr>
</p:notes>
</file>

<file path=ppt/notesSlides/notesSlide1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01800440"/>
      </p:ext>
    </p:extLst>
  </p:cSld>
  <p:clrMapOvr>
    <a:masterClrMapping/>
  </p:clrMapOvr>
</p:notes>
</file>

<file path=ppt/notesSlides/notesSlide1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12942110"/>
      </p:ext>
    </p:extLst>
  </p:cSld>
  <p:clrMapOvr>
    <a:masterClrMapping/>
  </p:clrMapOvr>
</p:notes>
</file>

<file path=ppt/notesSlides/notesSlide1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418974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5953357"/>
      </p:ext>
    </p:extLst>
  </p:cSld>
  <p:clrMapOvr>
    <a:masterClrMapping/>
  </p:clrMapOvr>
</p:notes>
</file>

<file path=ppt/notesSlides/notesSlide1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9591724"/>
      </p:ext>
    </p:extLst>
  </p:cSld>
  <p:clrMapOvr>
    <a:masterClrMapping/>
  </p:clrMapOvr>
</p:notes>
</file>

<file path=ppt/notesSlides/notesSlide1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96131325"/>
      </p:ext>
    </p:extLst>
  </p:cSld>
  <p:clrMapOvr>
    <a:masterClrMapping/>
  </p:clrMapOvr>
</p:notes>
</file>

<file path=ppt/notesSlides/notesSlide1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2988854"/>
      </p:ext>
    </p:extLst>
  </p:cSld>
  <p:clrMapOvr>
    <a:masterClrMapping/>
  </p:clrMapOvr>
</p:notes>
</file>

<file path=ppt/notesSlides/notesSlide1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62426055"/>
      </p:ext>
    </p:extLst>
  </p:cSld>
  <p:clrMapOvr>
    <a:masterClrMapping/>
  </p:clrMapOvr>
</p:notes>
</file>

<file path=ppt/notesSlides/notesSlide1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94929664"/>
      </p:ext>
    </p:extLst>
  </p:cSld>
  <p:clrMapOvr>
    <a:masterClrMapping/>
  </p:clrMapOvr>
</p:notes>
</file>

<file path=ppt/notesSlides/notesSlide1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20709048"/>
      </p:ext>
    </p:extLst>
  </p:cSld>
  <p:clrMapOvr>
    <a:masterClrMapping/>
  </p:clrMapOvr>
</p:notes>
</file>

<file path=ppt/notesSlides/notesSlide1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35473057"/>
      </p:ext>
    </p:extLst>
  </p:cSld>
  <p:clrMapOvr>
    <a:masterClrMapping/>
  </p:clrMapOvr>
</p:notes>
</file>

<file path=ppt/notesSlides/notesSlide1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707639977"/>
      </p:ext>
    </p:extLst>
  </p:cSld>
  <p:clrMapOvr>
    <a:masterClrMapping/>
  </p:clrMapOvr>
</p:notes>
</file>

<file path=ppt/notesSlides/notesSlide1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8416855"/>
      </p:ext>
    </p:extLst>
  </p:cSld>
  <p:clrMapOvr>
    <a:masterClrMapping/>
  </p:clrMapOvr>
</p:notes>
</file>

<file path=ppt/notesSlides/notesSlide1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1261557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97553736"/>
      </p:ext>
    </p:extLst>
  </p:cSld>
  <p:clrMapOvr>
    <a:masterClrMapping/>
  </p:clrMapOvr>
</p:notes>
</file>

<file path=ppt/notesSlides/notesSlide1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1018052"/>
      </p:ext>
    </p:extLst>
  </p:cSld>
  <p:clrMapOvr>
    <a:masterClrMapping/>
  </p:clrMapOvr>
</p:notes>
</file>

<file path=ppt/notesSlides/notesSlide1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34087258"/>
      </p:ext>
    </p:extLst>
  </p:cSld>
  <p:clrMapOvr>
    <a:masterClrMapping/>
  </p:clrMapOvr>
</p:notes>
</file>

<file path=ppt/notesSlides/notesSlide1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67664659"/>
      </p:ext>
    </p:extLst>
  </p:cSld>
  <p:clrMapOvr>
    <a:masterClrMapping/>
  </p:clrMapOvr>
</p:notes>
</file>

<file path=ppt/notesSlides/notesSlide1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46531047"/>
      </p:ext>
    </p:extLst>
  </p:cSld>
  <p:clrMapOvr>
    <a:masterClrMapping/>
  </p:clrMapOvr>
</p:notes>
</file>

<file path=ppt/notesSlides/notesSlide1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56298794"/>
      </p:ext>
    </p:extLst>
  </p:cSld>
  <p:clrMapOvr>
    <a:masterClrMapping/>
  </p:clrMapOvr>
</p:notes>
</file>

<file path=ppt/notesSlides/notesSlide1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2594847"/>
      </p:ext>
    </p:extLst>
  </p:cSld>
  <p:clrMapOvr>
    <a:masterClrMapping/>
  </p:clrMapOvr>
</p:notes>
</file>

<file path=ppt/notesSlides/notesSlide1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88690482"/>
      </p:ext>
    </p:extLst>
  </p:cSld>
  <p:clrMapOvr>
    <a:masterClrMapping/>
  </p:clrMapOvr>
</p:notes>
</file>

<file path=ppt/notesSlides/notesSlide1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64483655"/>
      </p:ext>
    </p:extLst>
  </p:cSld>
  <p:clrMapOvr>
    <a:masterClrMapping/>
  </p:clrMapOvr>
</p:notes>
</file>

<file path=ppt/notesSlides/notesSlide1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97507487"/>
      </p:ext>
    </p:extLst>
  </p:cSld>
  <p:clrMapOvr>
    <a:masterClrMapping/>
  </p:clrMapOvr>
</p:notes>
</file>

<file path=ppt/notesSlides/notesSlide1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7013137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763206"/>
      </p:ext>
    </p:extLst>
  </p:cSld>
  <p:clrMapOvr>
    <a:masterClrMapping/>
  </p:clrMapOvr>
</p:notes>
</file>

<file path=ppt/notesSlides/notesSlide1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92875354"/>
      </p:ext>
    </p:extLst>
  </p:cSld>
  <p:clrMapOvr>
    <a:masterClrMapping/>
  </p:clrMapOvr>
</p:notes>
</file>

<file path=ppt/notesSlides/notesSlide1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32892570"/>
      </p:ext>
    </p:extLst>
  </p:cSld>
  <p:clrMapOvr>
    <a:masterClrMapping/>
  </p:clrMapOvr>
</p:notes>
</file>

<file path=ppt/notesSlides/notesSlide1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12856624"/>
      </p:ext>
    </p:extLst>
  </p:cSld>
  <p:clrMapOvr>
    <a:masterClrMapping/>
  </p:clrMapOvr>
</p:notes>
</file>

<file path=ppt/notesSlides/notesSlide1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61149959"/>
      </p:ext>
    </p:extLst>
  </p:cSld>
  <p:clrMapOvr>
    <a:masterClrMapping/>
  </p:clrMapOvr>
</p:notes>
</file>

<file path=ppt/notesSlides/notesSlide1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6773070"/>
      </p:ext>
    </p:extLst>
  </p:cSld>
  <p:clrMapOvr>
    <a:masterClrMapping/>
  </p:clrMapOvr>
</p:notes>
</file>

<file path=ppt/notesSlides/notesSlide1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0384817"/>
      </p:ext>
    </p:extLst>
  </p:cSld>
  <p:clrMapOvr>
    <a:masterClrMapping/>
  </p:clrMapOvr>
</p:notes>
</file>

<file path=ppt/notesSlides/notesSlide1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39250801"/>
      </p:ext>
    </p:extLst>
  </p:cSld>
  <p:clrMapOvr>
    <a:masterClrMapping/>
  </p:clrMapOvr>
</p:notes>
</file>

<file path=ppt/notesSlides/notesSlide1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51689951"/>
      </p:ext>
    </p:extLst>
  </p:cSld>
  <p:clrMapOvr>
    <a:masterClrMapping/>
  </p:clrMapOvr>
</p:notes>
</file>

<file path=ppt/notesSlides/notesSlide1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42907132"/>
      </p:ext>
    </p:extLst>
  </p:cSld>
  <p:clrMapOvr>
    <a:masterClrMapping/>
  </p:clrMapOvr>
</p:notes>
</file>

<file path=ppt/notesSlides/notesSlide1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0789856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65299465"/>
      </p:ext>
    </p:extLst>
  </p:cSld>
  <p:clrMapOvr>
    <a:masterClrMapping/>
  </p:clrMapOvr>
</p:notes>
</file>

<file path=ppt/notesSlides/notesSlide1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88582693"/>
      </p:ext>
    </p:extLst>
  </p:cSld>
  <p:clrMapOvr>
    <a:masterClrMapping/>
  </p:clrMapOvr>
</p:notes>
</file>

<file path=ppt/notesSlides/notesSlide1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40576289"/>
      </p:ext>
    </p:extLst>
  </p:cSld>
  <p:clrMapOvr>
    <a:masterClrMapping/>
  </p:clrMapOvr>
</p:notes>
</file>

<file path=ppt/notesSlides/notesSlide1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58641346"/>
      </p:ext>
    </p:extLst>
  </p:cSld>
  <p:clrMapOvr>
    <a:masterClrMapping/>
  </p:clrMapOvr>
</p:notes>
</file>

<file path=ppt/notesSlides/notesSlide1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96455157"/>
      </p:ext>
    </p:extLst>
  </p:cSld>
  <p:clrMapOvr>
    <a:masterClrMapping/>
  </p:clrMapOvr>
</p:notes>
</file>

<file path=ppt/notesSlides/notesSlide1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50762571"/>
      </p:ext>
    </p:extLst>
  </p:cSld>
  <p:clrMapOvr>
    <a:masterClrMapping/>
  </p:clrMapOvr>
</p:notes>
</file>

<file path=ppt/notesSlides/notesSlide1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56568674"/>
      </p:ext>
    </p:extLst>
  </p:cSld>
  <p:clrMapOvr>
    <a:masterClrMapping/>
  </p:clrMapOvr>
</p:notes>
</file>

<file path=ppt/notesSlides/notesSlide1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82650387"/>
      </p:ext>
    </p:extLst>
  </p:cSld>
  <p:clrMapOvr>
    <a:masterClrMapping/>
  </p:clrMapOvr>
</p:notes>
</file>

<file path=ppt/notesSlides/notesSlide1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75155841"/>
      </p:ext>
    </p:extLst>
  </p:cSld>
  <p:clrMapOvr>
    <a:masterClrMapping/>
  </p:clrMapOvr>
</p:notes>
</file>

<file path=ppt/notesSlides/notesSlide1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47487146"/>
      </p:ext>
    </p:extLst>
  </p:cSld>
  <p:clrMapOvr>
    <a:masterClrMapping/>
  </p:clrMapOvr>
</p:notes>
</file>

<file path=ppt/notesSlides/notesSlide1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2558411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52123796"/>
      </p:ext>
    </p:extLst>
  </p:cSld>
  <p:clrMapOvr>
    <a:masterClrMapping/>
  </p:clrMapOvr>
</p:notes>
</file>

<file path=ppt/notesSlides/notesSlide1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57644759"/>
      </p:ext>
    </p:extLst>
  </p:cSld>
  <p:clrMapOvr>
    <a:masterClrMapping/>
  </p:clrMapOvr>
</p:notes>
</file>

<file path=ppt/notesSlides/notesSlide1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00959916"/>
      </p:ext>
    </p:extLst>
  </p:cSld>
  <p:clrMapOvr>
    <a:masterClrMapping/>
  </p:clrMapOvr>
</p:notes>
</file>

<file path=ppt/notesSlides/notesSlide1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85082112"/>
      </p:ext>
    </p:extLst>
  </p:cSld>
  <p:clrMapOvr>
    <a:masterClrMapping/>
  </p:clrMapOvr>
</p:notes>
</file>

<file path=ppt/notesSlides/notesSlide1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3203488"/>
      </p:ext>
    </p:extLst>
  </p:cSld>
  <p:clrMapOvr>
    <a:masterClrMapping/>
  </p:clrMapOvr>
</p:notes>
</file>

<file path=ppt/notesSlides/notesSlide1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71883487"/>
      </p:ext>
    </p:extLst>
  </p:cSld>
  <p:clrMapOvr>
    <a:masterClrMapping/>
  </p:clrMapOvr>
</p:notes>
</file>

<file path=ppt/notesSlides/notesSlide1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00708921"/>
      </p:ext>
    </p:extLst>
  </p:cSld>
  <p:clrMapOvr>
    <a:masterClrMapping/>
  </p:clrMapOvr>
</p:notes>
</file>

<file path=ppt/notesSlides/notesSlide1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63784395"/>
      </p:ext>
    </p:extLst>
  </p:cSld>
  <p:clrMapOvr>
    <a:masterClrMapping/>
  </p:clrMapOvr>
</p:notes>
</file>

<file path=ppt/notesSlides/notesSlide1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40859984"/>
      </p:ext>
    </p:extLst>
  </p:cSld>
  <p:clrMapOvr>
    <a:masterClrMapping/>
  </p:clrMapOvr>
</p:notes>
</file>

<file path=ppt/notesSlides/notesSlide1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0730722"/>
      </p:ext>
    </p:extLst>
  </p:cSld>
  <p:clrMapOvr>
    <a:masterClrMapping/>
  </p:clrMapOvr>
</p:notes>
</file>

<file path=ppt/notesSlides/notesSlide1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362099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863071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86809931"/>
      </p:ext>
    </p:extLst>
  </p:cSld>
  <p:clrMapOvr>
    <a:masterClrMapping/>
  </p:clrMapOvr>
</p:notes>
</file>

<file path=ppt/notesSlides/notesSlide2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2590127"/>
      </p:ext>
    </p:extLst>
  </p:cSld>
  <p:clrMapOvr>
    <a:masterClrMapping/>
  </p:clrMapOvr>
</p:notes>
</file>

<file path=ppt/notesSlides/notesSlide2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28657651"/>
      </p:ext>
    </p:extLst>
  </p:cSld>
  <p:clrMapOvr>
    <a:masterClrMapping/>
  </p:clrMapOvr>
</p:notes>
</file>

<file path=ppt/notesSlides/notesSlide2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47268102"/>
      </p:ext>
    </p:extLst>
  </p:cSld>
  <p:clrMapOvr>
    <a:masterClrMapping/>
  </p:clrMapOvr>
</p:notes>
</file>

<file path=ppt/notesSlides/notesSlide2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58860172"/>
      </p:ext>
    </p:extLst>
  </p:cSld>
  <p:clrMapOvr>
    <a:masterClrMapping/>
  </p:clrMapOvr>
</p:notes>
</file>

<file path=ppt/notesSlides/notesSlide2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0686474"/>
      </p:ext>
    </p:extLst>
  </p:cSld>
  <p:clrMapOvr>
    <a:masterClrMapping/>
  </p:clrMapOvr>
</p:notes>
</file>

<file path=ppt/notesSlides/notesSlide2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30429587"/>
      </p:ext>
    </p:extLst>
  </p:cSld>
  <p:clrMapOvr>
    <a:masterClrMapping/>
  </p:clrMapOvr>
</p:notes>
</file>

<file path=ppt/notesSlides/notesSlide2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81353898"/>
      </p:ext>
    </p:extLst>
  </p:cSld>
  <p:clrMapOvr>
    <a:masterClrMapping/>
  </p:clrMapOvr>
</p:notes>
</file>

<file path=ppt/notesSlides/notesSlide2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86801096"/>
      </p:ext>
    </p:extLst>
  </p:cSld>
  <p:clrMapOvr>
    <a:masterClrMapping/>
  </p:clrMapOvr>
</p:notes>
</file>

<file path=ppt/notesSlides/notesSlide2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96488234"/>
      </p:ext>
    </p:extLst>
  </p:cSld>
  <p:clrMapOvr>
    <a:masterClrMapping/>
  </p:clrMapOvr>
</p:notes>
</file>

<file path=ppt/notesSlides/notesSlide2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7887230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73029034"/>
      </p:ext>
    </p:extLst>
  </p:cSld>
  <p:clrMapOvr>
    <a:masterClrMapping/>
  </p:clrMapOvr>
</p:notes>
</file>

<file path=ppt/notesSlides/notesSlide2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18116703"/>
      </p:ext>
    </p:extLst>
  </p:cSld>
  <p:clrMapOvr>
    <a:masterClrMapping/>
  </p:clrMapOvr>
</p:notes>
</file>

<file path=ppt/notesSlides/notesSlide2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84026628"/>
      </p:ext>
    </p:extLst>
  </p:cSld>
  <p:clrMapOvr>
    <a:masterClrMapping/>
  </p:clrMapOvr>
</p:notes>
</file>

<file path=ppt/notesSlides/notesSlide2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32632634"/>
      </p:ext>
    </p:extLst>
  </p:cSld>
  <p:clrMapOvr>
    <a:masterClrMapping/>
  </p:clrMapOvr>
</p:notes>
</file>

<file path=ppt/notesSlides/notesSlide2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79950"/>
      </p:ext>
    </p:extLst>
  </p:cSld>
  <p:clrMapOvr>
    <a:masterClrMapping/>
  </p:clrMapOvr>
</p:notes>
</file>

<file path=ppt/notesSlides/notesSlide2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53994150"/>
      </p:ext>
    </p:extLst>
  </p:cSld>
  <p:clrMapOvr>
    <a:masterClrMapping/>
  </p:clrMapOvr>
</p:notes>
</file>

<file path=ppt/notesSlides/notesSlide2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4204005"/>
      </p:ext>
    </p:extLst>
  </p:cSld>
  <p:clrMapOvr>
    <a:masterClrMapping/>
  </p:clrMapOvr>
</p:notes>
</file>

<file path=ppt/notesSlides/notesSlide2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5932588"/>
      </p:ext>
    </p:extLst>
  </p:cSld>
  <p:clrMapOvr>
    <a:masterClrMapping/>
  </p:clrMapOvr>
</p:notes>
</file>

<file path=ppt/notesSlides/notesSlide2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39583128"/>
      </p:ext>
    </p:extLst>
  </p:cSld>
  <p:clrMapOvr>
    <a:masterClrMapping/>
  </p:clrMapOvr>
</p:notes>
</file>

<file path=ppt/notesSlides/notesSlide2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00850784"/>
      </p:ext>
    </p:extLst>
  </p:cSld>
  <p:clrMapOvr>
    <a:masterClrMapping/>
  </p:clrMapOvr>
</p:notes>
</file>

<file path=ppt/notesSlides/notesSlide2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9921806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26198234"/>
      </p:ext>
    </p:extLst>
  </p:cSld>
  <p:clrMapOvr>
    <a:masterClrMapping/>
  </p:clrMapOvr>
</p:notes>
</file>

<file path=ppt/notesSlides/notesSlide2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64317969"/>
      </p:ext>
    </p:extLst>
  </p:cSld>
  <p:clrMapOvr>
    <a:masterClrMapping/>
  </p:clrMapOvr>
</p:notes>
</file>

<file path=ppt/notesSlides/notesSlide2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03325580"/>
      </p:ext>
    </p:extLst>
  </p:cSld>
  <p:clrMapOvr>
    <a:masterClrMapping/>
  </p:clrMapOvr>
</p:notes>
</file>

<file path=ppt/notesSlides/notesSlide2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0175362"/>
      </p:ext>
    </p:extLst>
  </p:cSld>
  <p:clrMapOvr>
    <a:masterClrMapping/>
  </p:clrMapOvr>
</p:notes>
</file>

<file path=ppt/notesSlides/notesSlide2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1001703"/>
      </p:ext>
    </p:extLst>
  </p:cSld>
  <p:clrMapOvr>
    <a:masterClrMapping/>
  </p:clrMapOvr>
</p:notes>
</file>

<file path=ppt/notesSlides/notesSlide2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60768724"/>
      </p:ext>
    </p:extLst>
  </p:cSld>
  <p:clrMapOvr>
    <a:masterClrMapping/>
  </p:clrMapOvr>
</p:notes>
</file>

<file path=ppt/notesSlides/notesSlide2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3163356"/>
      </p:ext>
    </p:extLst>
  </p:cSld>
  <p:clrMapOvr>
    <a:masterClrMapping/>
  </p:clrMapOvr>
</p:notes>
</file>

<file path=ppt/notesSlides/notesSlide2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60761230"/>
      </p:ext>
    </p:extLst>
  </p:cSld>
  <p:clrMapOvr>
    <a:masterClrMapping/>
  </p:clrMapOvr>
</p:notes>
</file>

<file path=ppt/notesSlides/notesSlide2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1945132335"/>
      </p:ext>
    </p:extLst>
  </p:cSld>
  <p:clrMapOvr>
    <a:masterClrMapping/>
  </p:clrMapOvr>
</p:notes>
</file>

<file path=ppt/notesSlides/notesSlide2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2915571174"/>
      </p:ext>
    </p:extLst>
  </p:cSld>
  <p:clrMapOvr>
    <a:masterClrMapping/>
  </p:clrMapOvr>
</p:notes>
</file>

<file path=ppt/notesSlides/notesSlide2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168065881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708678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4892826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5353993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0193075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915412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0273671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859076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324180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2175528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5516173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360286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8524467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3024279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6503790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3040542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1047923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042042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046765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17172644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9433984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8013280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8968688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663454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5672136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1011254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5508735"/>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177948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97310702"/>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411371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01305971"/>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66436761"/>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9769313"/>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77074018"/>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14287424"/>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89403492"/>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68859079"/>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8001576"/>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92047179"/>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7851793"/>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43016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63384700"/>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91510025"/>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73097662"/>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15450481"/>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18469988"/>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87164974"/>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05462581"/>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66454781"/>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53063833"/>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47259880"/>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kern="1200" dirty="0">
                <a:solidFill>
                  <a:srgbClr val="000000"/>
                </a:solidFill>
                <a:highlight>
                  <a:srgbClr val="00FF00"/>
                </a:highlight>
                <a:latin typeface="Times New Roman" panose="02020603050405020304" pitchFamily="18" charset="0"/>
                <a:ea typeface="MS PGothic" pitchFamily="34" charset="-128"/>
                <a:cs typeface="MS PGothic" charset="0"/>
              </a:rPr>
              <a:t>Approved by unanimous consent</a:t>
            </a:r>
            <a:endParaRPr lang="en-US" altLang="zh-CN" sz="900" kern="0" dirty="0"/>
          </a:p>
          <a:p>
            <a:endParaRPr lang="zh-CN" altLang="en-US" dirty="0"/>
          </a:p>
        </p:txBody>
      </p:sp>
    </p:spTree>
    <p:extLst>
      <p:ext uri="{BB962C8B-B14F-4D97-AF65-F5344CB8AC3E}">
        <p14:creationId xmlns:p14="http://schemas.microsoft.com/office/powerpoint/2010/main" val="2453542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89518277"/>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6188143"/>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36078599"/>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24163860"/>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2095718"/>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4893886"/>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71019827"/>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4952524"/>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41768359"/>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21631361"/>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924914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37319479"/>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97839119"/>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73474971"/>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91735790"/>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0799069"/>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76505565"/>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52788374"/>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87138765"/>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07008128"/>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41370798"/>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299072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7241075"/>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132416354"/>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18591888"/>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70461653"/>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01880478"/>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69407491"/>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07961283"/>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09808846"/>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2179320"/>
      </p:ext>
    </p:extLst>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046676"/>
      </p:ext>
    </p:extLst>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333400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(Huawei)</a:t>
            </a:r>
          </a:p>
        </p:txBody>
      </p:sp>
      <p:sp>
        <p:nvSpPr>
          <p:cNvPr id="5"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E93C4498-848E-4199-A92A-DEF65046281F}" type="slidenum">
              <a:rPr lang="en-US" altLang="en-US"/>
              <a:pPr>
                <a:defRPr/>
              </a:pPr>
              <a:t>‹#›</a:t>
            </a:fld>
            <a:endParaRPr lang="en-US" altLang="en-US"/>
          </a:p>
        </p:txBody>
      </p:sp>
    </p:spTree>
    <p:extLst>
      <p:ext uri="{BB962C8B-B14F-4D97-AF65-F5344CB8AC3E}">
        <p14:creationId xmlns:p14="http://schemas.microsoft.com/office/powerpoint/2010/main" val="29684802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(Huawei)</a:t>
            </a:r>
          </a:p>
        </p:txBody>
      </p:sp>
      <p:sp>
        <p:nvSpPr>
          <p:cNvPr id="3"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BD527920-A45F-4680-B837-671AD6ADDE2C}" type="slidenum">
              <a:rPr lang="en-US" altLang="en-US"/>
              <a:pPr>
                <a:defRPr/>
              </a:pPr>
              <a:t>‹#›</a:t>
            </a:fld>
            <a:endParaRPr lang="en-US" altLang="en-US"/>
          </a:p>
        </p:txBody>
      </p:sp>
    </p:spTree>
    <p:extLst>
      <p:ext uri="{BB962C8B-B14F-4D97-AF65-F5344CB8AC3E}">
        <p14:creationId xmlns:p14="http://schemas.microsoft.com/office/powerpoint/2010/main" val="39724224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7670620" y="304027"/>
            <a:ext cx="351384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802.11-23/0410r47</a:t>
            </a:r>
            <a:endParaRPr lang="en-US" altLang="en-US" sz="1800" b="1" kern="1200" dirty="0">
              <a:solidFill>
                <a:schemeClr val="tx1"/>
              </a:solidFill>
              <a:latin typeface="Times New Roman" panose="02020603050405020304" pitchFamily="18" charset="0"/>
              <a:ea typeface="MS PGothic" panose="020B0600070205080204" pitchFamily="34" charset="-128"/>
              <a:cs typeface="+mn-cs"/>
            </a:endParaRP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Submission</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November </a:t>
            </a:r>
            <a:r>
              <a:rPr lang="en-US" altLang="en-US" sz="1800" b="1" dirty="0"/>
              <a:t>2023</a:t>
            </a:r>
          </a:p>
        </p:txBody>
      </p:sp>
      <p:sp>
        <p:nvSpPr>
          <p:cNvPr id="12" name="Rectangle 6"/>
          <p:cNvSpPr txBox="1">
            <a:spLocks noChangeArrowheads="1"/>
          </p:cNvSpPr>
          <p:nvPr userDrawn="1"/>
        </p:nvSpPr>
        <p:spPr bwMode="auto">
          <a:xfrm>
            <a:off x="58282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dirty="0"/>
              <a:t>Slide </a:t>
            </a:r>
            <a:fld id="{98CF3751-53B3-4C74-9A1D-32DBC2A8DF9F}" type="slidenum">
              <a:rPr lang="en-US" altLang="en-US" smtClean="0"/>
              <a:pPr>
                <a:defRPr/>
              </a:pPr>
              <a:t>‹#›</a:t>
            </a:fld>
            <a:endParaRPr lang="en-US" altLang="en-US" dirty="0"/>
          </a:p>
        </p:txBody>
      </p:sp>
      <p:sp>
        <p:nvSpPr>
          <p:cNvPr id="14" name="Rectangle 5"/>
          <p:cNvSpPr txBox="1">
            <a:spLocks noChangeArrowheads="1"/>
          </p:cNvSpPr>
          <p:nvPr userDrawn="1"/>
        </p:nvSpPr>
        <p:spPr bwMode="auto">
          <a:xfrm>
            <a:off x="7708901" y="6475929"/>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t>Tony Xiao Han (Huawei)</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02.xml"/><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03.xml"/><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04.xml"/><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105.xml"/><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106.xml"/><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107.xml"/><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08.xml"/><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0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10.xml"/><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111.xml"/><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112.xml"/><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113.xml"/><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114.xml"/><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115.xml"/><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116.xml"/><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117.xml"/><Relationship Id="rId1" Type="http://schemas.openxmlformats.org/officeDocument/2006/relationships/slideLayout" Target="../slideLayouts/slideLayout1.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118.xml"/><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11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120.xml"/><Relationship Id="rId1" Type="http://schemas.openxmlformats.org/officeDocument/2006/relationships/slideLayout" Target="../slideLayouts/slideLayout1.xml"/></Relationships>
</file>

<file path=ppt/slides/_rels/slide121.xml.rels><?xml version="1.0" encoding="UTF-8" standalone="yes"?>
<Relationships xmlns="http://schemas.openxmlformats.org/package/2006/relationships"><Relationship Id="rId2" Type="http://schemas.openxmlformats.org/officeDocument/2006/relationships/notesSlide" Target="../notesSlides/notesSlide121.xml"/><Relationship Id="rId1" Type="http://schemas.openxmlformats.org/officeDocument/2006/relationships/slideLayout" Target="../slideLayouts/slideLayout1.xm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122.xml"/><Relationship Id="rId1" Type="http://schemas.openxmlformats.org/officeDocument/2006/relationships/slideLayout" Target="../slideLayouts/slideLayout1.xml"/></Relationships>
</file>

<file path=ppt/slides/_rels/slide123.xml.rels><?xml version="1.0" encoding="UTF-8" standalone="yes"?>
<Relationships xmlns="http://schemas.openxmlformats.org/package/2006/relationships"><Relationship Id="rId2" Type="http://schemas.openxmlformats.org/officeDocument/2006/relationships/notesSlide" Target="../notesSlides/notesSlide123.xml"/><Relationship Id="rId1" Type="http://schemas.openxmlformats.org/officeDocument/2006/relationships/slideLayout" Target="../slideLayouts/slideLayout1.xml"/></Relationships>
</file>

<file path=ppt/slides/_rels/slide124.xml.rels><?xml version="1.0" encoding="UTF-8" standalone="yes"?>
<Relationships xmlns="http://schemas.openxmlformats.org/package/2006/relationships"><Relationship Id="rId2" Type="http://schemas.openxmlformats.org/officeDocument/2006/relationships/notesSlide" Target="../notesSlides/notesSlide124.xml"/><Relationship Id="rId1" Type="http://schemas.openxmlformats.org/officeDocument/2006/relationships/slideLayout" Target="../slideLayouts/slideLayout1.xml"/></Relationships>
</file>

<file path=ppt/slides/_rels/slide125.xml.rels><?xml version="1.0" encoding="UTF-8" standalone="yes"?>
<Relationships xmlns="http://schemas.openxmlformats.org/package/2006/relationships"><Relationship Id="rId2" Type="http://schemas.openxmlformats.org/officeDocument/2006/relationships/notesSlide" Target="../notesSlides/notesSlide125.xml"/><Relationship Id="rId1" Type="http://schemas.openxmlformats.org/officeDocument/2006/relationships/slideLayout" Target="../slideLayouts/slideLayout1.xml"/></Relationships>
</file>

<file path=ppt/slides/_rels/slide126.xml.rels><?xml version="1.0" encoding="UTF-8" standalone="yes"?>
<Relationships xmlns="http://schemas.openxmlformats.org/package/2006/relationships"><Relationship Id="rId2" Type="http://schemas.openxmlformats.org/officeDocument/2006/relationships/notesSlide" Target="../notesSlides/notesSlide126.xml"/><Relationship Id="rId1" Type="http://schemas.openxmlformats.org/officeDocument/2006/relationships/slideLayout" Target="../slideLayouts/slideLayout1.xml"/></Relationships>
</file>

<file path=ppt/slides/_rels/slide127.xml.rels><?xml version="1.0" encoding="UTF-8" standalone="yes"?>
<Relationships xmlns="http://schemas.openxmlformats.org/package/2006/relationships"><Relationship Id="rId2" Type="http://schemas.openxmlformats.org/officeDocument/2006/relationships/notesSlide" Target="../notesSlides/notesSlide127.xml"/><Relationship Id="rId1" Type="http://schemas.openxmlformats.org/officeDocument/2006/relationships/slideLayout" Target="../slideLayouts/slideLayout1.xml"/></Relationships>
</file>

<file path=ppt/slides/_rels/slide128.xml.rels><?xml version="1.0" encoding="UTF-8" standalone="yes"?>
<Relationships xmlns="http://schemas.openxmlformats.org/package/2006/relationships"><Relationship Id="rId2" Type="http://schemas.openxmlformats.org/officeDocument/2006/relationships/notesSlide" Target="../notesSlides/notesSlide128.xml"/><Relationship Id="rId1" Type="http://schemas.openxmlformats.org/officeDocument/2006/relationships/slideLayout" Target="../slideLayouts/slideLayout1.xml"/></Relationships>
</file>

<file path=ppt/slides/_rels/slide129.xml.rels><?xml version="1.0" encoding="UTF-8" standalone="yes"?>
<Relationships xmlns="http://schemas.openxmlformats.org/package/2006/relationships"><Relationship Id="rId2" Type="http://schemas.openxmlformats.org/officeDocument/2006/relationships/notesSlide" Target="../notesSlides/notesSlide12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30.xml.rels><?xml version="1.0" encoding="UTF-8" standalone="yes"?>
<Relationships xmlns="http://schemas.openxmlformats.org/package/2006/relationships"><Relationship Id="rId2" Type="http://schemas.openxmlformats.org/officeDocument/2006/relationships/notesSlide" Target="../notesSlides/notesSlide130.xml"/><Relationship Id="rId1" Type="http://schemas.openxmlformats.org/officeDocument/2006/relationships/slideLayout" Target="../slideLayouts/slideLayout1.xml"/></Relationships>
</file>

<file path=ppt/slides/_rels/slide131.xml.rels><?xml version="1.0" encoding="UTF-8" standalone="yes"?>
<Relationships xmlns="http://schemas.openxmlformats.org/package/2006/relationships"><Relationship Id="rId2" Type="http://schemas.openxmlformats.org/officeDocument/2006/relationships/notesSlide" Target="../notesSlides/notesSlide131.xml"/><Relationship Id="rId1" Type="http://schemas.openxmlformats.org/officeDocument/2006/relationships/slideLayout" Target="../slideLayouts/slideLayout1.xml"/></Relationships>
</file>

<file path=ppt/slides/_rels/slide132.xml.rels><?xml version="1.0" encoding="UTF-8" standalone="yes"?>
<Relationships xmlns="http://schemas.openxmlformats.org/package/2006/relationships"><Relationship Id="rId2" Type="http://schemas.openxmlformats.org/officeDocument/2006/relationships/notesSlide" Target="../notesSlides/notesSlide132.xml"/><Relationship Id="rId1" Type="http://schemas.openxmlformats.org/officeDocument/2006/relationships/slideLayout" Target="../slideLayouts/slideLayout1.xml"/></Relationships>
</file>

<file path=ppt/slides/_rels/slide133.xml.rels><?xml version="1.0" encoding="UTF-8" standalone="yes"?>
<Relationships xmlns="http://schemas.openxmlformats.org/package/2006/relationships"><Relationship Id="rId2" Type="http://schemas.openxmlformats.org/officeDocument/2006/relationships/notesSlide" Target="../notesSlides/notesSlide133.xml"/><Relationship Id="rId1" Type="http://schemas.openxmlformats.org/officeDocument/2006/relationships/slideLayout" Target="../slideLayouts/slideLayout1.xml"/></Relationships>
</file>

<file path=ppt/slides/_rels/slide134.xml.rels><?xml version="1.0" encoding="UTF-8" standalone="yes"?>
<Relationships xmlns="http://schemas.openxmlformats.org/package/2006/relationships"><Relationship Id="rId2" Type="http://schemas.openxmlformats.org/officeDocument/2006/relationships/notesSlide" Target="../notesSlides/notesSlide134.xml"/><Relationship Id="rId1" Type="http://schemas.openxmlformats.org/officeDocument/2006/relationships/slideLayout" Target="../slideLayouts/slideLayout1.xml"/></Relationships>
</file>

<file path=ppt/slides/_rels/slide135.xml.rels><?xml version="1.0" encoding="UTF-8" standalone="yes"?>
<Relationships xmlns="http://schemas.openxmlformats.org/package/2006/relationships"><Relationship Id="rId2" Type="http://schemas.openxmlformats.org/officeDocument/2006/relationships/notesSlide" Target="../notesSlides/notesSlide135.xml"/><Relationship Id="rId1" Type="http://schemas.openxmlformats.org/officeDocument/2006/relationships/slideLayout" Target="../slideLayouts/slideLayout1.xml"/></Relationships>
</file>

<file path=ppt/slides/_rels/slide136.xml.rels><?xml version="1.0" encoding="UTF-8" standalone="yes"?>
<Relationships xmlns="http://schemas.openxmlformats.org/package/2006/relationships"><Relationship Id="rId2" Type="http://schemas.openxmlformats.org/officeDocument/2006/relationships/notesSlide" Target="../notesSlides/notesSlide136.xml"/><Relationship Id="rId1" Type="http://schemas.openxmlformats.org/officeDocument/2006/relationships/slideLayout" Target="../slideLayouts/slideLayout1.xml"/></Relationships>
</file>

<file path=ppt/slides/_rels/slide137.xml.rels><?xml version="1.0" encoding="UTF-8" standalone="yes"?>
<Relationships xmlns="http://schemas.openxmlformats.org/package/2006/relationships"><Relationship Id="rId2" Type="http://schemas.openxmlformats.org/officeDocument/2006/relationships/notesSlide" Target="../notesSlides/notesSlide137.xml"/><Relationship Id="rId1" Type="http://schemas.openxmlformats.org/officeDocument/2006/relationships/slideLayout" Target="../slideLayouts/slideLayout1.xml"/></Relationships>
</file>

<file path=ppt/slides/_rels/slide138.xml.rels><?xml version="1.0" encoding="UTF-8" standalone="yes"?>
<Relationships xmlns="http://schemas.openxmlformats.org/package/2006/relationships"><Relationship Id="rId2" Type="http://schemas.openxmlformats.org/officeDocument/2006/relationships/notesSlide" Target="../notesSlides/notesSlide138.xml"/><Relationship Id="rId1" Type="http://schemas.openxmlformats.org/officeDocument/2006/relationships/slideLayout" Target="../slideLayouts/slideLayout1.xml"/></Relationships>
</file>

<file path=ppt/slides/_rels/slide139.xml.rels><?xml version="1.0" encoding="UTF-8" standalone="yes"?>
<Relationships xmlns="http://schemas.openxmlformats.org/package/2006/relationships"><Relationship Id="rId2" Type="http://schemas.openxmlformats.org/officeDocument/2006/relationships/notesSlide" Target="../notesSlides/notesSlide139.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40.xml.rels><?xml version="1.0" encoding="UTF-8" standalone="yes"?>
<Relationships xmlns="http://schemas.openxmlformats.org/package/2006/relationships"><Relationship Id="rId2" Type="http://schemas.openxmlformats.org/officeDocument/2006/relationships/notesSlide" Target="../notesSlides/notesSlide140.xml"/><Relationship Id="rId1" Type="http://schemas.openxmlformats.org/officeDocument/2006/relationships/slideLayout" Target="../slideLayouts/slideLayout1.xml"/></Relationships>
</file>

<file path=ppt/slides/_rels/slide141.xml.rels><?xml version="1.0" encoding="UTF-8" standalone="yes"?>
<Relationships xmlns="http://schemas.openxmlformats.org/package/2006/relationships"><Relationship Id="rId2" Type="http://schemas.openxmlformats.org/officeDocument/2006/relationships/notesSlide" Target="../notesSlides/notesSlide141.xml"/><Relationship Id="rId1" Type="http://schemas.openxmlformats.org/officeDocument/2006/relationships/slideLayout" Target="../slideLayouts/slideLayout1.xml"/></Relationships>
</file>

<file path=ppt/slides/_rels/slide142.xml.rels><?xml version="1.0" encoding="UTF-8" standalone="yes"?>
<Relationships xmlns="http://schemas.openxmlformats.org/package/2006/relationships"><Relationship Id="rId2" Type="http://schemas.openxmlformats.org/officeDocument/2006/relationships/notesSlide" Target="../notesSlides/notesSlide142.xml"/><Relationship Id="rId1" Type="http://schemas.openxmlformats.org/officeDocument/2006/relationships/slideLayout" Target="../slideLayouts/slideLayout1.xml"/></Relationships>
</file>

<file path=ppt/slides/_rels/slide143.xml.rels><?xml version="1.0" encoding="UTF-8" standalone="yes"?>
<Relationships xmlns="http://schemas.openxmlformats.org/package/2006/relationships"><Relationship Id="rId2" Type="http://schemas.openxmlformats.org/officeDocument/2006/relationships/notesSlide" Target="../notesSlides/notesSlide143.xml"/><Relationship Id="rId1" Type="http://schemas.openxmlformats.org/officeDocument/2006/relationships/slideLayout" Target="../slideLayouts/slideLayout1.xml"/></Relationships>
</file>

<file path=ppt/slides/_rels/slide144.xml.rels><?xml version="1.0" encoding="UTF-8" standalone="yes"?>
<Relationships xmlns="http://schemas.openxmlformats.org/package/2006/relationships"><Relationship Id="rId2" Type="http://schemas.openxmlformats.org/officeDocument/2006/relationships/notesSlide" Target="../notesSlides/notesSlide144.xml"/><Relationship Id="rId1" Type="http://schemas.openxmlformats.org/officeDocument/2006/relationships/slideLayout" Target="../slideLayouts/slideLayout1.xml"/></Relationships>
</file>

<file path=ppt/slides/_rels/slide145.xml.rels><?xml version="1.0" encoding="UTF-8" standalone="yes"?>
<Relationships xmlns="http://schemas.openxmlformats.org/package/2006/relationships"><Relationship Id="rId2" Type="http://schemas.openxmlformats.org/officeDocument/2006/relationships/notesSlide" Target="../notesSlides/notesSlide145.xml"/><Relationship Id="rId1" Type="http://schemas.openxmlformats.org/officeDocument/2006/relationships/slideLayout" Target="../slideLayouts/slideLayout1.xml"/></Relationships>
</file>

<file path=ppt/slides/_rels/slide146.xml.rels><?xml version="1.0" encoding="UTF-8" standalone="yes"?>
<Relationships xmlns="http://schemas.openxmlformats.org/package/2006/relationships"><Relationship Id="rId2" Type="http://schemas.openxmlformats.org/officeDocument/2006/relationships/notesSlide" Target="../notesSlides/notesSlide146.xml"/><Relationship Id="rId1" Type="http://schemas.openxmlformats.org/officeDocument/2006/relationships/slideLayout" Target="../slideLayouts/slideLayout1.xml"/></Relationships>
</file>

<file path=ppt/slides/_rels/slide147.xml.rels><?xml version="1.0" encoding="UTF-8" standalone="yes"?>
<Relationships xmlns="http://schemas.openxmlformats.org/package/2006/relationships"><Relationship Id="rId2" Type="http://schemas.openxmlformats.org/officeDocument/2006/relationships/notesSlide" Target="../notesSlides/notesSlide147.xml"/><Relationship Id="rId1" Type="http://schemas.openxmlformats.org/officeDocument/2006/relationships/slideLayout" Target="../slideLayouts/slideLayout1.xml"/></Relationships>
</file>

<file path=ppt/slides/_rels/slide148.xml.rels><?xml version="1.0" encoding="UTF-8" standalone="yes"?>
<Relationships xmlns="http://schemas.openxmlformats.org/package/2006/relationships"><Relationship Id="rId2" Type="http://schemas.openxmlformats.org/officeDocument/2006/relationships/notesSlide" Target="../notesSlides/notesSlide148.xml"/><Relationship Id="rId1" Type="http://schemas.openxmlformats.org/officeDocument/2006/relationships/slideLayout" Target="../slideLayouts/slideLayout1.xml"/></Relationships>
</file>

<file path=ppt/slides/_rels/slide149.xml.rels><?xml version="1.0" encoding="UTF-8" standalone="yes"?>
<Relationships xmlns="http://schemas.openxmlformats.org/package/2006/relationships"><Relationship Id="rId2" Type="http://schemas.openxmlformats.org/officeDocument/2006/relationships/notesSlide" Target="../notesSlides/notesSlide149.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50.xml.rels><?xml version="1.0" encoding="UTF-8" standalone="yes"?>
<Relationships xmlns="http://schemas.openxmlformats.org/package/2006/relationships"><Relationship Id="rId2" Type="http://schemas.openxmlformats.org/officeDocument/2006/relationships/notesSlide" Target="../notesSlides/notesSlide150.xml"/><Relationship Id="rId1" Type="http://schemas.openxmlformats.org/officeDocument/2006/relationships/slideLayout" Target="../slideLayouts/slideLayout1.xml"/></Relationships>
</file>

<file path=ppt/slides/_rels/slide151.xml.rels><?xml version="1.0" encoding="UTF-8" standalone="yes"?>
<Relationships xmlns="http://schemas.openxmlformats.org/package/2006/relationships"><Relationship Id="rId2" Type="http://schemas.openxmlformats.org/officeDocument/2006/relationships/notesSlide" Target="../notesSlides/notesSlide151.xml"/><Relationship Id="rId1" Type="http://schemas.openxmlformats.org/officeDocument/2006/relationships/slideLayout" Target="../slideLayouts/slideLayout1.xml"/></Relationships>
</file>

<file path=ppt/slides/_rels/slide152.xml.rels><?xml version="1.0" encoding="UTF-8" standalone="yes"?>
<Relationships xmlns="http://schemas.openxmlformats.org/package/2006/relationships"><Relationship Id="rId2" Type="http://schemas.openxmlformats.org/officeDocument/2006/relationships/notesSlide" Target="../notesSlides/notesSlide152.xml"/><Relationship Id="rId1" Type="http://schemas.openxmlformats.org/officeDocument/2006/relationships/slideLayout" Target="../slideLayouts/slideLayout1.xml"/></Relationships>
</file>

<file path=ppt/slides/_rels/slide153.xml.rels><?xml version="1.0" encoding="UTF-8" standalone="yes"?>
<Relationships xmlns="http://schemas.openxmlformats.org/package/2006/relationships"><Relationship Id="rId2" Type="http://schemas.openxmlformats.org/officeDocument/2006/relationships/notesSlide" Target="../notesSlides/notesSlide153.xml"/><Relationship Id="rId1" Type="http://schemas.openxmlformats.org/officeDocument/2006/relationships/slideLayout" Target="../slideLayouts/slideLayout1.xml"/></Relationships>
</file>

<file path=ppt/slides/_rels/slide154.xml.rels><?xml version="1.0" encoding="UTF-8" standalone="yes"?>
<Relationships xmlns="http://schemas.openxmlformats.org/package/2006/relationships"><Relationship Id="rId2" Type="http://schemas.openxmlformats.org/officeDocument/2006/relationships/notesSlide" Target="../notesSlides/notesSlide154.xml"/><Relationship Id="rId1" Type="http://schemas.openxmlformats.org/officeDocument/2006/relationships/slideLayout" Target="../slideLayouts/slideLayout1.xml"/></Relationships>
</file>

<file path=ppt/slides/_rels/slide155.xml.rels><?xml version="1.0" encoding="UTF-8" standalone="yes"?>
<Relationships xmlns="http://schemas.openxmlformats.org/package/2006/relationships"><Relationship Id="rId2" Type="http://schemas.openxmlformats.org/officeDocument/2006/relationships/notesSlide" Target="../notesSlides/notesSlide155.xml"/><Relationship Id="rId1" Type="http://schemas.openxmlformats.org/officeDocument/2006/relationships/slideLayout" Target="../slideLayouts/slideLayout1.xml"/></Relationships>
</file>

<file path=ppt/slides/_rels/slide156.xml.rels><?xml version="1.0" encoding="UTF-8" standalone="yes"?>
<Relationships xmlns="http://schemas.openxmlformats.org/package/2006/relationships"><Relationship Id="rId3" Type="http://schemas.openxmlformats.org/officeDocument/2006/relationships/hyperlink" Target="https://mentor.ieee.org/802.11/dcn/23/11-23-0314-21-00bf-lb272-comments-and-approved-resolutions.xlsx" TargetMode="External"/><Relationship Id="rId2" Type="http://schemas.openxmlformats.org/officeDocument/2006/relationships/notesSlide" Target="../notesSlides/notesSlide156.xml"/><Relationship Id="rId1" Type="http://schemas.openxmlformats.org/officeDocument/2006/relationships/slideLayout" Target="../slideLayouts/slideLayout1.xml"/></Relationships>
</file>

<file path=ppt/slides/_rels/slide157.xml.rels><?xml version="1.0" encoding="UTF-8" standalone="yes"?>
<Relationships xmlns="http://schemas.openxmlformats.org/package/2006/relationships"><Relationship Id="rId2" Type="http://schemas.openxmlformats.org/officeDocument/2006/relationships/notesSlide" Target="../notesSlides/notesSlide157.xml"/><Relationship Id="rId1" Type="http://schemas.openxmlformats.org/officeDocument/2006/relationships/slideLayout" Target="../slideLayouts/slideLayout1.xml"/></Relationships>
</file>

<file path=ppt/slides/_rels/slide158.xml.rels><?xml version="1.0" encoding="UTF-8" standalone="yes"?>
<Relationships xmlns="http://schemas.openxmlformats.org/package/2006/relationships"><Relationship Id="rId2" Type="http://schemas.openxmlformats.org/officeDocument/2006/relationships/notesSlide" Target="../notesSlides/notesSlide158.xml"/><Relationship Id="rId1" Type="http://schemas.openxmlformats.org/officeDocument/2006/relationships/slideLayout" Target="../slideLayouts/slideLayout1.xml"/></Relationships>
</file>

<file path=ppt/slides/_rels/slide159.xml.rels><?xml version="1.0" encoding="UTF-8" standalone="yes"?>
<Relationships xmlns="http://schemas.openxmlformats.org/package/2006/relationships"><Relationship Id="rId2" Type="http://schemas.openxmlformats.org/officeDocument/2006/relationships/notesSlide" Target="../notesSlides/notesSlide159.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60.xml.rels><?xml version="1.0" encoding="UTF-8" standalone="yes"?>
<Relationships xmlns="http://schemas.openxmlformats.org/package/2006/relationships"><Relationship Id="rId2" Type="http://schemas.openxmlformats.org/officeDocument/2006/relationships/notesSlide" Target="../notesSlides/notesSlide160.xml"/><Relationship Id="rId1" Type="http://schemas.openxmlformats.org/officeDocument/2006/relationships/slideLayout" Target="../slideLayouts/slideLayout1.xml"/></Relationships>
</file>

<file path=ppt/slides/_rels/slide161.xml.rels><?xml version="1.0" encoding="UTF-8" standalone="yes"?>
<Relationships xmlns="http://schemas.openxmlformats.org/package/2006/relationships"><Relationship Id="rId2" Type="http://schemas.openxmlformats.org/officeDocument/2006/relationships/notesSlide" Target="../notesSlides/notesSlide161.xml"/><Relationship Id="rId1" Type="http://schemas.openxmlformats.org/officeDocument/2006/relationships/slideLayout" Target="../slideLayouts/slideLayout1.xml"/></Relationships>
</file>

<file path=ppt/slides/_rels/slide162.xml.rels><?xml version="1.0" encoding="UTF-8" standalone="yes"?>
<Relationships xmlns="http://schemas.openxmlformats.org/package/2006/relationships"><Relationship Id="rId2" Type="http://schemas.openxmlformats.org/officeDocument/2006/relationships/notesSlide" Target="../notesSlides/notesSlide162.xml"/><Relationship Id="rId1" Type="http://schemas.openxmlformats.org/officeDocument/2006/relationships/slideLayout" Target="../slideLayouts/slideLayout1.xml"/></Relationships>
</file>

<file path=ppt/slides/_rels/slide163.xml.rels><?xml version="1.0" encoding="UTF-8" standalone="yes"?>
<Relationships xmlns="http://schemas.openxmlformats.org/package/2006/relationships"><Relationship Id="rId2" Type="http://schemas.openxmlformats.org/officeDocument/2006/relationships/notesSlide" Target="../notesSlides/notesSlide163.xml"/><Relationship Id="rId1" Type="http://schemas.openxmlformats.org/officeDocument/2006/relationships/slideLayout" Target="../slideLayouts/slideLayout1.xml"/></Relationships>
</file>

<file path=ppt/slides/_rels/slide164.xml.rels><?xml version="1.0" encoding="UTF-8" standalone="yes"?>
<Relationships xmlns="http://schemas.openxmlformats.org/package/2006/relationships"><Relationship Id="rId2" Type="http://schemas.openxmlformats.org/officeDocument/2006/relationships/notesSlide" Target="../notesSlides/notesSlide164.xml"/><Relationship Id="rId1" Type="http://schemas.openxmlformats.org/officeDocument/2006/relationships/slideLayout" Target="../slideLayouts/slideLayout1.xml"/></Relationships>
</file>

<file path=ppt/slides/_rels/slide165.xml.rels><?xml version="1.0" encoding="UTF-8" standalone="yes"?>
<Relationships xmlns="http://schemas.openxmlformats.org/package/2006/relationships"><Relationship Id="rId2" Type="http://schemas.openxmlformats.org/officeDocument/2006/relationships/notesSlide" Target="../notesSlides/notesSlide165.xml"/><Relationship Id="rId1" Type="http://schemas.openxmlformats.org/officeDocument/2006/relationships/slideLayout" Target="../slideLayouts/slideLayout1.xml"/></Relationships>
</file>

<file path=ppt/slides/_rels/slide166.xml.rels><?xml version="1.0" encoding="UTF-8" standalone="yes"?>
<Relationships xmlns="http://schemas.openxmlformats.org/package/2006/relationships"><Relationship Id="rId2" Type="http://schemas.openxmlformats.org/officeDocument/2006/relationships/notesSlide" Target="../notesSlides/notesSlide166.xml"/><Relationship Id="rId1" Type="http://schemas.openxmlformats.org/officeDocument/2006/relationships/slideLayout" Target="../slideLayouts/slideLayout1.xml"/></Relationships>
</file>

<file path=ppt/slides/_rels/slide167.xml.rels><?xml version="1.0" encoding="UTF-8" standalone="yes"?>
<Relationships xmlns="http://schemas.openxmlformats.org/package/2006/relationships"><Relationship Id="rId2" Type="http://schemas.openxmlformats.org/officeDocument/2006/relationships/notesSlide" Target="../notesSlides/notesSlide167.xml"/><Relationship Id="rId1" Type="http://schemas.openxmlformats.org/officeDocument/2006/relationships/slideLayout" Target="../slideLayouts/slideLayout1.xml"/></Relationships>
</file>

<file path=ppt/slides/_rels/slide168.xml.rels><?xml version="1.0" encoding="UTF-8" standalone="yes"?>
<Relationships xmlns="http://schemas.openxmlformats.org/package/2006/relationships"><Relationship Id="rId2" Type="http://schemas.openxmlformats.org/officeDocument/2006/relationships/notesSlide" Target="../notesSlides/notesSlide168.xml"/><Relationship Id="rId1" Type="http://schemas.openxmlformats.org/officeDocument/2006/relationships/slideLayout" Target="../slideLayouts/slideLayout1.xml"/></Relationships>
</file>

<file path=ppt/slides/_rels/slide169.xml.rels><?xml version="1.0" encoding="UTF-8" standalone="yes"?>
<Relationships xmlns="http://schemas.openxmlformats.org/package/2006/relationships"><Relationship Id="rId2" Type="http://schemas.openxmlformats.org/officeDocument/2006/relationships/notesSlide" Target="../notesSlides/notesSlide169.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70.xml.rels><?xml version="1.0" encoding="UTF-8" standalone="yes"?>
<Relationships xmlns="http://schemas.openxmlformats.org/package/2006/relationships"><Relationship Id="rId2" Type="http://schemas.openxmlformats.org/officeDocument/2006/relationships/notesSlide" Target="../notesSlides/notesSlide170.xml"/><Relationship Id="rId1" Type="http://schemas.openxmlformats.org/officeDocument/2006/relationships/slideLayout" Target="../slideLayouts/slideLayout1.xml"/></Relationships>
</file>

<file path=ppt/slides/_rels/slide171.xml.rels><?xml version="1.0" encoding="UTF-8" standalone="yes"?>
<Relationships xmlns="http://schemas.openxmlformats.org/package/2006/relationships"><Relationship Id="rId2" Type="http://schemas.openxmlformats.org/officeDocument/2006/relationships/notesSlide" Target="../notesSlides/notesSlide171.xml"/><Relationship Id="rId1" Type="http://schemas.openxmlformats.org/officeDocument/2006/relationships/slideLayout" Target="../slideLayouts/slideLayout1.xml"/></Relationships>
</file>

<file path=ppt/slides/_rels/slide172.xml.rels><?xml version="1.0" encoding="UTF-8" standalone="yes"?>
<Relationships xmlns="http://schemas.openxmlformats.org/package/2006/relationships"><Relationship Id="rId2" Type="http://schemas.openxmlformats.org/officeDocument/2006/relationships/notesSlide" Target="../notesSlides/notesSlide172.xml"/><Relationship Id="rId1" Type="http://schemas.openxmlformats.org/officeDocument/2006/relationships/slideLayout" Target="../slideLayouts/slideLayout1.xml"/></Relationships>
</file>

<file path=ppt/slides/_rels/slide173.xml.rels><?xml version="1.0" encoding="UTF-8" standalone="yes"?>
<Relationships xmlns="http://schemas.openxmlformats.org/package/2006/relationships"><Relationship Id="rId2" Type="http://schemas.openxmlformats.org/officeDocument/2006/relationships/notesSlide" Target="../notesSlides/notesSlide173.xml"/><Relationship Id="rId1" Type="http://schemas.openxmlformats.org/officeDocument/2006/relationships/slideLayout" Target="../slideLayouts/slideLayout1.xml"/></Relationships>
</file>

<file path=ppt/slides/_rels/slide174.xml.rels><?xml version="1.0" encoding="UTF-8" standalone="yes"?>
<Relationships xmlns="http://schemas.openxmlformats.org/package/2006/relationships"><Relationship Id="rId2" Type="http://schemas.openxmlformats.org/officeDocument/2006/relationships/notesSlide" Target="../notesSlides/notesSlide174.xml"/><Relationship Id="rId1" Type="http://schemas.openxmlformats.org/officeDocument/2006/relationships/slideLayout" Target="../slideLayouts/slideLayout1.xml"/></Relationships>
</file>

<file path=ppt/slides/_rels/slide175.xml.rels><?xml version="1.0" encoding="UTF-8" standalone="yes"?>
<Relationships xmlns="http://schemas.openxmlformats.org/package/2006/relationships"><Relationship Id="rId2" Type="http://schemas.openxmlformats.org/officeDocument/2006/relationships/notesSlide" Target="../notesSlides/notesSlide175.xml"/><Relationship Id="rId1" Type="http://schemas.openxmlformats.org/officeDocument/2006/relationships/slideLayout" Target="../slideLayouts/slideLayout1.xml"/></Relationships>
</file>

<file path=ppt/slides/_rels/slide176.xml.rels><?xml version="1.0" encoding="UTF-8" standalone="yes"?>
<Relationships xmlns="http://schemas.openxmlformats.org/package/2006/relationships"><Relationship Id="rId2" Type="http://schemas.openxmlformats.org/officeDocument/2006/relationships/notesSlide" Target="../notesSlides/notesSlide176.xml"/><Relationship Id="rId1" Type="http://schemas.openxmlformats.org/officeDocument/2006/relationships/slideLayout" Target="../slideLayouts/slideLayout1.xml"/></Relationships>
</file>

<file path=ppt/slides/_rels/slide177.xml.rels><?xml version="1.0" encoding="UTF-8" standalone="yes"?>
<Relationships xmlns="http://schemas.openxmlformats.org/package/2006/relationships"><Relationship Id="rId2" Type="http://schemas.openxmlformats.org/officeDocument/2006/relationships/notesSlide" Target="../notesSlides/notesSlide177.xml"/><Relationship Id="rId1" Type="http://schemas.openxmlformats.org/officeDocument/2006/relationships/slideLayout" Target="../slideLayouts/slideLayout1.xml"/></Relationships>
</file>

<file path=ppt/slides/_rels/slide178.xml.rels><?xml version="1.0" encoding="UTF-8" standalone="yes"?>
<Relationships xmlns="http://schemas.openxmlformats.org/package/2006/relationships"><Relationship Id="rId2" Type="http://schemas.openxmlformats.org/officeDocument/2006/relationships/notesSlide" Target="../notesSlides/notesSlide178.xml"/><Relationship Id="rId1" Type="http://schemas.openxmlformats.org/officeDocument/2006/relationships/slideLayout" Target="../slideLayouts/slideLayout1.xml"/></Relationships>
</file>

<file path=ppt/slides/_rels/slide179.xml.rels><?xml version="1.0" encoding="UTF-8" standalone="yes"?>
<Relationships xmlns="http://schemas.openxmlformats.org/package/2006/relationships"><Relationship Id="rId2" Type="http://schemas.openxmlformats.org/officeDocument/2006/relationships/notesSlide" Target="../notesSlides/notesSlide179.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80.xml.rels><?xml version="1.0" encoding="UTF-8" standalone="yes"?>
<Relationships xmlns="http://schemas.openxmlformats.org/package/2006/relationships"><Relationship Id="rId2" Type="http://schemas.openxmlformats.org/officeDocument/2006/relationships/notesSlide" Target="../notesSlides/notesSlide180.xml"/><Relationship Id="rId1" Type="http://schemas.openxmlformats.org/officeDocument/2006/relationships/slideLayout" Target="../slideLayouts/slideLayout1.xml"/></Relationships>
</file>

<file path=ppt/slides/_rels/slide181.xml.rels><?xml version="1.0" encoding="UTF-8" standalone="yes"?>
<Relationships xmlns="http://schemas.openxmlformats.org/package/2006/relationships"><Relationship Id="rId2" Type="http://schemas.openxmlformats.org/officeDocument/2006/relationships/notesSlide" Target="../notesSlides/notesSlide181.xml"/><Relationship Id="rId1" Type="http://schemas.openxmlformats.org/officeDocument/2006/relationships/slideLayout" Target="../slideLayouts/slideLayout1.xml"/></Relationships>
</file>

<file path=ppt/slides/_rels/slide182.xml.rels><?xml version="1.0" encoding="UTF-8" standalone="yes"?>
<Relationships xmlns="http://schemas.openxmlformats.org/package/2006/relationships"><Relationship Id="rId2" Type="http://schemas.openxmlformats.org/officeDocument/2006/relationships/notesSlide" Target="../notesSlides/notesSlide182.xml"/><Relationship Id="rId1" Type="http://schemas.openxmlformats.org/officeDocument/2006/relationships/slideLayout" Target="../slideLayouts/slideLayout1.xml"/></Relationships>
</file>

<file path=ppt/slides/_rels/slide183.xml.rels><?xml version="1.0" encoding="UTF-8" standalone="yes"?>
<Relationships xmlns="http://schemas.openxmlformats.org/package/2006/relationships"><Relationship Id="rId2" Type="http://schemas.openxmlformats.org/officeDocument/2006/relationships/notesSlide" Target="../notesSlides/notesSlide183.xml"/><Relationship Id="rId1" Type="http://schemas.openxmlformats.org/officeDocument/2006/relationships/slideLayout" Target="../slideLayouts/slideLayout1.xml"/></Relationships>
</file>

<file path=ppt/slides/_rels/slide184.xml.rels><?xml version="1.0" encoding="UTF-8" standalone="yes"?>
<Relationships xmlns="http://schemas.openxmlformats.org/package/2006/relationships"><Relationship Id="rId2" Type="http://schemas.openxmlformats.org/officeDocument/2006/relationships/notesSlide" Target="../notesSlides/notesSlide184.xml"/><Relationship Id="rId1" Type="http://schemas.openxmlformats.org/officeDocument/2006/relationships/slideLayout" Target="../slideLayouts/slideLayout1.xml"/></Relationships>
</file>

<file path=ppt/slides/_rels/slide185.xml.rels><?xml version="1.0" encoding="UTF-8" standalone="yes"?>
<Relationships xmlns="http://schemas.openxmlformats.org/package/2006/relationships"><Relationship Id="rId2" Type="http://schemas.openxmlformats.org/officeDocument/2006/relationships/notesSlide" Target="../notesSlides/notesSlide185.xml"/><Relationship Id="rId1" Type="http://schemas.openxmlformats.org/officeDocument/2006/relationships/slideLayout" Target="../slideLayouts/slideLayout1.xml"/></Relationships>
</file>

<file path=ppt/slides/_rels/slide186.xml.rels><?xml version="1.0" encoding="UTF-8" standalone="yes"?>
<Relationships xmlns="http://schemas.openxmlformats.org/package/2006/relationships"><Relationship Id="rId2" Type="http://schemas.openxmlformats.org/officeDocument/2006/relationships/notesSlide" Target="../notesSlides/notesSlide186.xml"/><Relationship Id="rId1" Type="http://schemas.openxmlformats.org/officeDocument/2006/relationships/slideLayout" Target="../slideLayouts/slideLayout1.xml"/></Relationships>
</file>

<file path=ppt/slides/_rels/slide187.xml.rels><?xml version="1.0" encoding="UTF-8" standalone="yes"?>
<Relationships xmlns="http://schemas.openxmlformats.org/package/2006/relationships"><Relationship Id="rId2" Type="http://schemas.openxmlformats.org/officeDocument/2006/relationships/notesSlide" Target="../notesSlides/notesSlide187.xml"/><Relationship Id="rId1" Type="http://schemas.openxmlformats.org/officeDocument/2006/relationships/slideLayout" Target="../slideLayouts/slideLayout1.xml"/></Relationships>
</file>

<file path=ppt/slides/_rels/slide188.xml.rels><?xml version="1.0" encoding="UTF-8" standalone="yes"?>
<Relationships xmlns="http://schemas.openxmlformats.org/package/2006/relationships"><Relationship Id="rId2" Type="http://schemas.openxmlformats.org/officeDocument/2006/relationships/notesSlide" Target="../notesSlides/notesSlide188.xml"/><Relationship Id="rId1" Type="http://schemas.openxmlformats.org/officeDocument/2006/relationships/slideLayout" Target="../slideLayouts/slideLayout1.xml"/></Relationships>
</file>

<file path=ppt/slides/_rels/slide189.xml.rels><?xml version="1.0" encoding="UTF-8" standalone="yes"?>
<Relationships xmlns="http://schemas.openxmlformats.org/package/2006/relationships"><Relationship Id="rId2" Type="http://schemas.openxmlformats.org/officeDocument/2006/relationships/notesSlide" Target="../notesSlides/notesSlide189.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190.xml.rels><?xml version="1.0" encoding="UTF-8" standalone="yes"?>
<Relationships xmlns="http://schemas.openxmlformats.org/package/2006/relationships"><Relationship Id="rId2" Type="http://schemas.openxmlformats.org/officeDocument/2006/relationships/notesSlide" Target="../notesSlides/notesSlide190.xml"/><Relationship Id="rId1" Type="http://schemas.openxmlformats.org/officeDocument/2006/relationships/slideLayout" Target="../slideLayouts/slideLayout1.xml"/></Relationships>
</file>

<file path=ppt/slides/_rels/slide191.xml.rels><?xml version="1.0" encoding="UTF-8" standalone="yes"?>
<Relationships xmlns="http://schemas.openxmlformats.org/package/2006/relationships"><Relationship Id="rId2" Type="http://schemas.openxmlformats.org/officeDocument/2006/relationships/notesSlide" Target="../notesSlides/notesSlide191.xml"/><Relationship Id="rId1" Type="http://schemas.openxmlformats.org/officeDocument/2006/relationships/slideLayout" Target="../slideLayouts/slideLayout1.xml"/></Relationships>
</file>

<file path=ppt/slides/_rels/slide192.xml.rels><?xml version="1.0" encoding="UTF-8" standalone="yes"?>
<Relationships xmlns="http://schemas.openxmlformats.org/package/2006/relationships"><Relationship Id="rId2" Type="http://schemas.openxmlformats.org/officeDocument/2006/relationships/notesSlide" Target="../notesSlides/notesSlide192.xml"/><Relationship Id="rId1" Type="http://schemas.openxmlformats.org/officeDocument/2006/relationships/slideLayout" Target="../slideLayouts/slideLayout1.xml"/></Relationships>
</file>

<file path=ppt/slides/_rels/slide193.xml.rels><?xml version="1.0" encoding="UTF-8" standalone="yes"?>
<Relationships xmlns="http://schemas.openxmlformats.org/package/2006/relationships"><Relationship Id="rId2" Type="http://schemas.openxmlformats.org/officeDocument/2006/relationships/notesSlide" Target="../notesSlides/notesSlide193.xml"/><Relationship Id="rId1" Type="http://schemas.openxmlformats.org/officeDocument/2006/relationships/slideLayout" Target="../slideLayouts/slideLayout1.xml"/></Relationships>
</file>

<file path=ppt/slides/_rels/slide194.xml.rels><?xml version="1.0" encoding="UTF-8" standalone="yes"?>
<Relationships xmlns="http://schemas.openxmlformats.org/package/2006/relationships"><Relationship Id="rId2" Type="http://schemas.openxmlformats.org/officeDocument/2006/relationships/notesSlide" Target="../notesSlides/notesSlide194.xml"/><Relationship Id="rId1" Type="http://schemas.openxmlformats.org/officeDocument/2006/relationships/slideLayout" Target="../slideLayouts/slideLayout1.xml"/></Relationships>
</file>

<file path=ppt/slides/_rels/slide195.xml.rels><?xml version="1.0" encoding="UTF-8" standalone="yes"?>
<Relationships xmlns="http://schemas.openxmlformats.org/package/2006/relationships"><Relationship Id="rId2" Type="http://schemas.openxmlformats.org/officeDocument/2006/relationships/notesSlide" Target="../notesSlides/notesSlide195.xml"/><Relationship Id="rId1" Type="http://schemas.openxmlformats.org/officeDocument/2006/relationships/slideLayout" Target="../slideLayouts/slideLayout1.xml"/></Relationships>
</file>

<file path=ppt/slides/_rels/slide196.xml.rels><?xml version="1.0" encoding="UTF-8" standalone="yes"?>
<Relationships xmlns="http://schemas.openxmlformats.org/package/2006/relationships"><Relationship Id="rId2" Type="http://schemas.openxmlformats.org/officeDocument/2006/relationships/notesSlide" Target="../notesSlides/notesSlide196.xml"/><Relationship Id="rId1" Type="http://schemas.openxmlformats.org/officeDocument/2006/relationships/slideLayout" Target="../slideLayouts/slideLayout1.xml"/></Relationships>
</file>

<file path=ppt/slides/_rels/slide197.xml.rels><?xml version="1.0" encoding="UTF-8" standalone="yes"?>
<Relationships xmlns="http://schemas.openxmlformats.org/package/2006/relationships"><Relationship Id="rId2" Type="http://schemas.openxmlformats.org/officeDocument/2006/relationships/notesSlide" Target="../notesSlides/notesSlide197.xml"/><Relationship Id="rId1" Type="http://schemas.openxmlformats.org/officeDocument/2006/relationships/slideLayout" Target="../slideLayouts/slideLayout1.xml"/></Relationships>
</file>

<file path=ppt/slides/_rels/slide198.xml.rels><?xml version="1.0" encoding="UTF-8" standalone="yes"?>
<Relationships xmlns="http://schemas.openxmlformats.org/package/2006/relationships"><Relationship Id="rId2" Type="http://schemas.openxmlformats.org/officeDocument/2006/relationships/notesSlide" Target="../notesSlides/notesSlide198.xml"/><Relationship Id="rId1" Type="http://schemas.openxmlformats.org/officeDocument/2006/relationships/slideLayout" Target="../slideLayouts/slideLayout1.xml"/></Relationships>
</file>

<file path=ppt/slides/_rels/slide199.xml.rels><?xml version="1.0" encoding="UTF-8" standalone="yes"?>
<Relationships xmlns="http://schemas.openxmlformats.org/package/2006/relationships"><Relationship Id="rId2" Type="http://schemas.openxmlformats.org/officeDocument/2006/relationships/notesSlide" Target="../notesSlides/notesSlide19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00.xml.rels><?xml version="1.0" encoding="UTF-8" standalone="yes"?>
<Relationships xmlns="http://schemas.openxmlformats.org/package/2006/relationships"><Relationship Id="rId2" Type="http://schemas.openxmlformats.org/officeDocument/2006/relationships/notesSlide" Target="../notesSlides/notesSlide200.xml"/><Relationship Id="rId1" Type="http://schemas.openxmlformats.org/officeDocument/2006/relationships/slideLayout" Target="../slideLayouts/slideLayout1.xml"/></Relationships>
</file>

<file path=ppt/slides/_rels/slide201.xml.rels><?xml version="1.0" encoding="UTF-8" standalone="yes"?>
<Relationships xmlns="http://schemas.openxmlformats.org/package/2006/relationships"><Relationship Id="rId2" Type="http://schemas.openxmlformats.org/officeDocument/2006/relationships/notesSlide" Target="../notesSlides/notesSlide201.xml"/><Relationship Id="rId1" Type="http://schemas.openxmlformats.org/officeDocument/2006/relationships/slideLayout" Target="../slideLayouts/slideLayout1.xml"/></Relationships>
</file>

<file path=ppt/slides/_rels/slide202.xml.rels><?xml version="1.0" encoding="UTF-8" standalone="yes"?>
<Relationships xmlns="http://schemas.openxmlformats.org/package/2006/relationships"><Relationship Id="rId2" Type="http://schemas.openxmlformats.org/officeDocument/2006/relationships/notesSlide" Target="../notesSlides/notesSlide202.xml"/><Relationship Id="rId1" Type="http://schemas.openxmlformats.org/officeDocument/2006/relationships/slideLayout" Target="../slideLayouts/slideLayout1.xml"/></Relationships>
</file>

<file path=ppt/slides/_rels/slide203.xml.rels><?xml version="1.0" encoding="UTF-8" standalone="yes"?>
<Relationships xmlns="http://schemas.openxmlformats.org/package/2006/relationships"><Relationship Id="rId2" Type="http://schemas.openxmlformats.org/officeDocument/2006/relationships/notesSlide" Target="../notesSlides/notesSlide203.xml"/><Relationship Id="rId1" Type="http://schemas.openxmlformats.org/officeDocument/2006/relationships/slideLayout" Target="../slideLayouts/slideLayout1.xml"/></Relationships>
</file>

<file path=ppt/slides/_rels/slide204.xml.rels><?xml version="1.0" encoding="UTF-8" standalone="yes"?>
<Relationships xmlns="http://schemas.openxmlformats.org/package/2006/relationships"><Relationship Id="rId2" Type="http://schemas.openxmlformats.org/officeDocument/2006/relationships/notesSlide" Target="../notesSlides/notesSlide204.xml"/><Relationship Id="rId1" Type="http://schemas.openxmlformats.org/officeDocument/2006/relationships/slideLayout" Target="../slideLayouts/slideLayout1.xml"/></Relationships>
</file>

<file path=ppt/slides/_rels/slide205.xml.rels><?xml version="1.0" encoding="UTF-8" standalone="yes"?>
<Relationships xmlns="http://schemas.openxmlformats.org/package/2006/relationships"><Relationship Id="rId2" Type="http://schemas.openxmlformats.org/officeDocument/2006/relationships/notesSlide" Target="../notesSlides/notesSlide205.xml"/><Relationship Id="rId1" Type="http://schemas.openxmlformats.org/officeDocument/2006/relationships/slideLayout" Target="../slideLayouts/slideLayout1.xml"/></Relationships>
</file>

<file path=ppt/slides/_rels/slide206.xml.rels><?xml version="1.0" encoding="UTF-8" standalone="yes"?>
<Relationships xmlns="http://schemas.openxmlformats.org/package/2006/relationships"><Relationship Id="rId2" Type="http://schemas.openxmlformats.org/officeDocument/2006/relationships/notesSlide" Target="../notesSlides/notesSlide206.xml"/><Relationship Id="rId1" Type="http://schemas.openxmlformats.org/officeDocument/2006/relationships/slideLayout" Target="../slideLayouts/slideLayout1.xml"/></Relationships>
</file>

<file path=ppt/slides/_rels/slide207.xml.rels><?xml version="1.0" encoding="UTF-8" standalone="yes"?>
<Relationships xmlns="http://schemas.openxmlformats.org/package/2006/relationships"><Relationship Id="rId2" Type="http://schemas.openxmlformats.org/officeDocument/2006/relationships/notesSlide" Target="../notesSlides/notesSlide207.xml"/><Relationship Id="rId1" Type="http://schemas.openxmlformats.org/officeDocument/2006/relationships/slideLayout" Target="../slideLayouts/slideLayout1.xml"/></Relationships>
</file>

<file path=ppt/slides/_rels/slide208.xml.rels><?xml version="1.0" encoding="UTF-8" standalone="yes"?>
<Relationships xmlns="http://schemas.openxmlformats.org/package/2006/relationships"><Relationship Id="rId2" Type="http://schemas.openxmlformats.org/officeDocument/2006/relationships/notesSlide" Target="../notesSlides/notesSlide208.xml"/><Relationship Id="rId1" Type="http://schemas.openxmlformats.org/officeDocument/2006/relationships/slideLayout" Target="../slideLayouts/slideLayout1.xml"/></Relationships>
</file>

<file path=ppt/slides/_rels/slide209.xml.rels><?xml version="1.0" encoding="UTF-8" standalone="yes"?>
<Relationships xmlns="http://schemas.openxmlformats.org/package/2006/relationships"><Relationship Id="rId2" Type="http://schemas.openxmlformats.org/officeDocument/2006/relationships/notesSlide" Target="../notesSlides/notesSlide20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10.xml.rels><?xml version="1.0" encoding="UTF-8" standalone="yes"?>
<Relationships xmlns="http://schemas.openxmlformats.org/package/2006/relationships"><Relationship Id="rId2" Type="http://schemas.openxmlformats.org/officeDocument/2006/relationships/notesSlide" Target="../notesSlides/notesSlide210.xml"/><Relationship Id="rId1" Type="http://schemas.openxmlformats.org/officeDocument/2006/relationships/slideLayout" Target="../slideLayouts/slideLayout1.xml"/></Relationships>
</file>

<file path=ppt/slides/_rels/slide211.xml.rels><?xml version="1.0" encoding="UTF-8" standalone="yes"?>
<Relationships xmlns="http://schemas.openxmlformats.org/package/2006/relationships"><Relationship Id="rId2" Type="http://schemas.openxmlformats.org/officeDocument/2006/relationships/notesSlide" Target="../notesSlides/notesSlide211.xml"/><Relationship Id="rId1" Type="http://schemas.openxmlformats.org/officeDocument/2006/relationships/slideLayout" Target="../slideLayouts/slideLayout1.xml"/></Relationships>
</file>

<file path=ppt/slides/_rels/slide212.xml.rels><?xml version="1.0" encoding="UTF-8" standalone="yes"?>
<Relationships xmlns="http://schemas.openxmlformats.org/package/2006/relationships"><Relationship Id="rId2" Type="http://schemas.openxmlformats.org/officeDocument/2006/relationships/notesSlide" Target="../notesSlides/notesSlide212.xml"/><Relationship Id="rId1" Type="http://schemas.openxmlformats.org/officeDocument/2006/relationships/slideLayout" Target="../slideLayouts/slideLayout1.xml"/></Relationships>
</file>

<file path=ppt/slides/_rels/slide213.xml.rels><?xml version="1.0" encoding="UTF-8" standalone="yes"?>
<Relationships xmlns="http://schemas.openxmlformats.org/package/2006/relationships"><Relationship Id="rId2" Type="http://schemas.openxmlformats.org/officeDocument/2006/relationships/notesSlide" Target="../notesSlides/notesSlide213.xml"/><Relationship Id="rId1" Type="http://schemas.openxmlformats.org/officeDocument/2006/relationships/slideLayout" Target="../slideLayouts/slideLayout1.xml"/></Relationships>
</file>

<file path=ppt/slides/_rels/slide214.xml.rels><?xml version="1.0" encoding="UTF-8" standalone="yes"?>
<Relationships xmlns="http://schemas.openxmlformats.org/package/2006/relationships"><Relationship Id="rId2" Type="http://schemas.openxmlformats.org/officeDocument/2006/relationships/notesSlide" Target="../notesSlides/notesSlide214.xml"/><Relationship Id="rId1" Type="http://schemas.openxmlformats.org/officeDocument/2006/relationships/slideLayout" Target="../slideLayouts/slideLayout1.xml"/></Relationships>
</file>

<file path=ppt/slides/_rels/slide215.xml.rels><?xml version="1.0" encoding="UTF-8" standalone="yes"?>
<Relationships xmlns="http://schemas.openxmlformats.org/package/2006/relationships"><Relationship Id="rId2" Type="http://schemas.openxmlformats.org/officeDocument/2006/relationships/notesSlide" Target="../notesSlides/notesSlide215.xml"/><Relationship Id="rId1" Type="http://schemas.openxmlformats.org/officeDocument/2006/relationships/slideLayout" Target="../slideLayouts/slideLayout1.xml"/></Relationships>
</file>

<file path=ppt/slides/_rels/slide216.xml.rels><?xml version="1.0" encoding="UTF-8" standalone="yes"?>
<Relationships xmlns="http://schemas.openxmlformats.org/package/2006/relationships"><Relationship Id="rId2" Type="http://schemas.openxmlformats.org/officeDocument/2006/relationships/notesSlide" Target="../notesSlides/notesSlide216.xml"/><Relationship Id="rId1" Type="http://schemas.openxmlformats.org/officeDocument/2006/relationships/slideLayout" Target="../slideLayouts/slideLayout1.xml"/></Relationships>
</file>

<file path=ppt/slides/_rels/slide217.xml.rels><?xml version="1.0" encoding="UTF-8" standalone="yes"?>
<Relationships xmlns="http://schemas.openxmlformats.org/package/2006/relationships"><Relationship Id="rId2" Type="http://schemas.openxmlformats.org/officeDocument/2006/relationships/notesSlide" Target="../notesSlides/notesSlide217.xml"/><Relationship Id="rId1" Type="http://schemas.openxmlformats.org/officeDocument/2006/relationships/slideLayout" Target="../slideLayouts/slideLayout1.xml"/></Relationships>
</file>

<file path=ppt/slides/_rels/slide218.xml.rels><?xml version="1.0" encoding="UTF-8" standalone="yes"?>
<Relationships xmlns="http://schemas.openxmlformats.org/package/2006/relationships"><Relationship Id="rId2" Type="http://schemas.openxmlformats.org/officeDocument/2006/relationships/notesSlide" Target="../notesSlides/notesSlide218.xml"/><Relationship Id="rId1" Type="http://schemas.openxmlformats.org/officeDocument/2006/relationships/slideLayout" Target="../slideLayouts/slideLayout1.xml"/></Relationships>
</file>

<file path=ppt/slides/_rels/slide219.xml.rels><?xml version="1.0" encoding="UTF-8" standalone="yes"?>
<Relationships xmlns="http://schemas.openxmlformats.org/package/2006/relationships"><Relationship Id="rId2" Type="http://schemas.openxmlformats.org/officeDocument/2006/relationships/notesSlide" Target="../notesSlides/notesSlide219.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20.xml.rels><?xml version="1.0" encoding="UTF-8" standalone="yes"?>
<Relationships xmlns="http://schemas.openxmlformats.org/package/2006/relationships"><Relationship Id="rId2" Type="http://schemas.openxmlformats.org/officeDocument/2006/relationships/notesSlide" Target="../notesSlides/notesSlide220.xml"/><Relationship Id="rId1" Type="http://schemas.openxmlformats.org/officeDocument/2006/relationships/slideLayout" Target="../slideLayouts/slideLayout1.xml"/></Relationships>
</file>

<file path=ppt/slides/_rels/slide221.xml.rels><?xml version="1.0" encoding="UTF-8" standalone="yes"?>
<Relationships xmlns="http://schemas.openxmlformats.org/package/2006/relationships"><Relationship Id="rId2" Type="http://schemas.openxmlformats.org/officeDocument/2006/relationships/notesSlide" Target="../notesSlides/notesSlide221.xml"/><Relationship Id="rId1" Type="http://schemas.openxmlformats.org/officeDocument/2006/relationships/slideLayout" Target="../slideLayouts/slideLayout1.xml"/></Relationships>
</file>

<file path=ppt/slides/_rels/slide222.xml.rels><?xml version="1.0" encoding="UTF-8" standalone="yes"?>
<Relationships xmlns="http://schemas.openxmlformats.org/package/2006/relationships"><Relationship Id="rId2" Type="http://schemas.openxmlformats.org/officeDocument/2006/relationships/notesSlide" Target="../notesSlides/notesSlide222.xml"/><Relationship Id="rId1" Type="http://schemas.openxmlformats.org/officeDocument/2006/relationships/slideLayout" Target="../slideLayouts/slideLayout1.xml"/></Relationships>
</file>

<file path=ppt/slides/_rels/slide223.xml.rels><?xml version="1.0" encoding="UTF-8" standalone="yes"?>
<Relationships xmlns="http://schemas.openxmlformats.org/package/2006/relationships"><Relationship Id="rId2" Type="http://schemas.openxmlformats.org/officeDocument/2006/relationships/notesSlide" Target="../notesSlides/notesSlide223.xml"/><Relationship Id="rId1" Type="http://schemas.openxmlformats.org/officeDocument/2006/relationships/slideLayout" Target="../slideLayouts/slideLayout1.xml"/></Relationships>
</file>

<file path=ppt/slides/_rels/slide224.xml.rels><?xml version="1.0" encoding="UTF-8" standalone="yes"?>
<Relationships xmlns="http://schemas.openxmlformats.org/package/2006/relationships"><Relationship Id="rId3" Type="http://schemas.openxmlformats.org/officeDocument/2006/relationships/hyperlink" Target="https://mentor.ieee.org/802.11/dcn/23/11-23-1394-08-00bf-lb276-comments-and-approved-resolutions.xlsx" TargetMode="External"/><Relationship Id="rId2" Type="http://schemas.openxmlformats.org/officeDocument/2006/relationships/notesSlide" Target="../notesSlides/notesSlide224.xml"/><Relationship Id="rId1" Type="http://schemas.openxmlformats.org/officeDocument/2006/relationships/slideLayout" Target="../slideLayouts/slideLayout1.xml"/><Relationship Id="rId4" Type="http://schemas.openxmlformats.org/officeDocument/2006/relationships/comments" Target="../comments/comment1.xml"/></Relationships>
</file>

<file path=ppt/slides/_rels/slide225.xml.rels><?xml version="1.0" encoding="UTF-8" standalone="yes"?>
<Relationships xmlns="http://schemas.openxmlformats.org/package/2006/relationships"><Relationship Id="rId2" Type="http://schemas.openxmlformats.org/officeDocument/2006/relationships/notesSlide" Target="../notesSlides/notesSlide225.xml"/><Relationship Id="rId1" Type="http://schemas.openxmlformats.org/officeDocument/2006/relationships/slideLayout" Target="../slideLayouts/slideLayout1.xml"/></Relationships>
</file>

<file path=ppt/slides/_rels/slide226.xml.rels><?xml version="1.0" encoding="UTF-8" standalone="yes"?>
<Relationships xmlns="http://schemas.openxmlformats.org/package/2006/relationships"><Relationship Id="rId2" Type="http://schemas.openxmlformats.org/officeDocument/2006/relationships/notesSlide" Target="../notesSlides/notesSlide226.xml"/><Relationship Id="rId1" Type="http://schemas.openxmlformats.org/officeDocument/2006/relationships/slideLayout" Target="../slideLayouts/slideLayout1.xml"/></Relationships>
</file>

<file path=ppt/slides/_rels/slide227.xml.rels><?xml version="1.0" encoding="UTF-8" standalone="yes"?>
<Relationships xmlns="http://schemas.openxmlformats.org/package/2006/relationships"><Relationship Id="rId2" Type="http://schemas.openxmlformats.org/officeDocument/2006/relationships/notesSlide" Target="../notesSlides/notesSlide227.xml"/><Relationship Id="rId1" Type="http://schemas.openxmlformats.org/officeDocument/2006/relationships/slideLayout" Target="../slideLayouts/slideLayout1.xml"/></Relationships>
</file>

<file path=ppt/slides/_rels/slide228.xml.rels><?xml version="1.0" encoding="UTF-8" standalone="yes"?>
<Relationships xmlns="http://schemas.openxmlformats.org/package/2006/relationships"><Relationship Id="rId2" Type="http://schemas.openxmlformats.org/officeDocument/2006/relationships/notesSlide" Target="../notesSlides/notesSlide228.xml"/><Relationship Id="rId1" Type="http://schemas.openxmlformats.org/officeDocument/2006/relationships/slideLayout" Target="../slideLayouts/slideLayout1.xml"/></Relationships>
</file>

<file path=ppt/slides/_rels/slide229.xml.rels><?xml version="1.0" encoding="UTF-8" standalone="yes"?>
<Relationships xmlns="http://schemas.openxmlformats.org/package/2006/relationships"><Relationship Id="rId2" Type="http://schemas.openxmlformats.org/officeDocument/2006/relationships/notesSlide" Target="../notesSlides/notesSlide229.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1905000" y="914400"/>
            <a:ext cx="8305800" cy="1066800"/>
          </a:xfrm>
        </p:spPr>
        <p:txBody>
          <a:bodyPr/>
          <a:lstStyle/>
          <a:p>
            <a:r>
              <a:rPr lang="en-US" altLang="en-US" dirty="0" err="1"/>
              <a:t>TG</a:t>
            </a:r>
            <a:r>
              <a:rPr lang="en-US" altLang="zh-CN" dirty="0" err="1"/>
              <a:t>bf</a:t>
            </a:r>
            <a:r>
              <a:rPr lang="en-US" altLang="zh-CN" dirty="0"/>
              <a:t> </a:t>
            </a:r>
            <a:r>
              <a:rPr lang="en-US" altLang="en-US" dirty="0"/>
              <a:t>Motions List </a:t>
            </a:r>
            <a:r>
              <a:rPr lang="en-US" altLang="zh-CN" dirty="0"/>
              <a:t>– Part 2</a:t>
            </a:r>
            <a:endParaRPr lang="en-US" altLang="en-US" dirty="0"/>
          </a:p>
        </p:txBody>
      </p:sp>
      <p:sp>
        <p:nvSpPr>
          <p:cNvPr id="4101" name="Rectangle 6"/>
          <p:cNvSpPr>
            <a:spLocks noGrp="1" noChangeArrowheads="1"/>
          </p:cNvSpPr>
          <p:nvPr>
            <p:ph type="body" idx="1"/>
          </p:nvPr>
        </p:nvSpPr>
        <p:spPr>
          <a:xfrm>
            <a:off x="2209800" y="2590800"/>
            <a:ext cx="7772400" cy="381000"/>
          </a:xfrm>
        </p:spPr>
        <p:txBody>
          <a:bodyPr/>
          <a:lstStyle/>
          <a:p>
            <a:pPr algn="ctr">
              <a:buFontTx/>
              <a:buNone/>
            </a:pPr>
            <a:r>
              <a:rPr lang="en-US" altLang="en-US" sz="2000" dirty="0"/>
              <a:t>Date:</a:t>
            </a:r>
            <a:r>
              <a:rPr lang="en-US" altLang="en-US" sz="2000" b="0" dirty="0"/>
              <a:t> 2023-09-13</a:t>
            </a:r>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2362200" y="3671889"/>
          <a:ext cx="7620000" cy="823913"/>
        </p:xfrm>
        <a:graphic>
          <a:graphicData uri="http://schemas.openxmlformats.org/drawingml/2006/table">
            <a:tbl>
              <a:tblPr firstRow="1" bandRow="1">
                <a:tableStyleId>{F5AB1C69-6EDB-4FF4-983F-18BD219EF322}</a:tableStyleId>
              </a:tblPr>
              <a:tblGrid>
                <a:gridCol w="1524000">
                  <a:extLst>
                    <a:ext uri="{9D8B030D-6E8A-4147-A177-3AD203B41FA5}">
                      <a16:colId xmlns:a16="http://schemas.microsoft.com/office/drawing/2014/main" xmlns="" val="20000"/>
                    </a:ext>
                  </a:extLst>
                </a:gridCol>
                <a:gridCol w="1203158">
                  <a:extLst>
                    <a:ext uri="{9D8B030D-6E8A-4147-A177-3AD203B41FA5}">
                      <a16:colId xmlns:a16="http://schemas.microsoft.com/office/drawing/2014/main" xmlns="" val="20001"/>
                    </a:ext>
                  </a:extLst>
                </a:gridCol>
                <a:gridCol w="2165684">
                  <a:extLst>
                    <a:ext uri="{9D8B030D-6E8A-4147-A177-3AD203B41FA5}">
                      <a16:colId xmlns:a16="http://schemas.microsoft.com/office/drawing/2014/main" xmlns="" val="20002"/>
                    </a:ext>
                  </a:extLst>
                </a:gridCol>
                <a:gridCol w="802105">
                  <a:extLst>
                    <a:ext uri="{9D8B030D-6E8A-4147-A177-3AD203B41FA5}">
                      <a16:colId xmlns:a16="http://schemas.microsoft.com/office/drawing/2014/main" xmlns="" val="20003"/>
                    </a:ext>
                  </a:extLst>
                </a:gridCol>
                <a:gridCol w="1925053">
                  <a:extLst>
                    <a:ext uri="{9D8B030D-6E8A-4147-A177-3AD203B41FA5}">
                      <a16:colId xmlns:a16="http://schemas.microsoft.com/office/drawing/2014/main" xmlns="" val="20004"/>
                    </a:ext>
                  </a:extLst>
                </a:gridCol>
              </a:tblGrid>
              <a:tr h="275273">
                <a:tc>
                  <a:txBody>
                    <a:bodyPr/>
                    <a:lstStyle/>
                    <a:p>
                      <a:pPr algn="ctr"/>
                      <a:r>
                        <a:rPr lang="en-US" sz="11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solidFill>
                            <a:srgbClr val="000000"/>
                          </a:solidFill>
                          <a:latin typeface="+mn-lt"/>
                          <a:ea typeface="Times New Roman"/>
                          <a:cs typeface="Arial"/>
                        </a:rPr>
                        <a:t>Tony Xiao Han</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271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1478, 1479, 2263, 2265,  </a:t>
            </a:r>
          </a:p>
          <a:p>
            <a:pPr lvl="1" algn="just">
              <a:buFont typeface="Arial" panose="020B0604020202020204" pitchFamily="34" charset="0"/>
              <a:buChar char="–"/>
              <a:defRPr/>
            </a:pPr>
            <a:r>
              <a:rPr lang="en-US" altLang="zh-CN" sz="1600" dirty="0"/>
              <a:t>as specified in document 11-23/0508r3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11-23/0508r3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19702437"/>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355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1755, 2185</a:t>
            </a:r>
          </a:p>
          <a:p>
            <a:pPr lvl="1" algn="just">
              <a:buFont typeface="Arial" panose="020B0604020202020204" pitchFamily="34" charset="0"/>
              <a:buChar char="–"/>
              <a:defRPr/>
            </a:pPr>
            <a:r>
              <a:rPr lang="en-US" altLang="zh-CN" sz="1600" dirty="0"/>
              <a:t>as specified in 11-23/1106r0, LB272 CR for OST CID – Part 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a:t>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11-23/1106r0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09428905"/>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356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1013, 1453, 1573, 1610, 1612, 1613, 1615, 1617, 1712, 1866, 2014, 2034, 2035, 2037, and 2282 </a:t>
            </a:r>
          </a:p>
          <a:p>
            <a:pPr lvl="1" algn="just">
              <a:buFont typeface="Arial" panose="020B0604020202020204" pitchFamily="34" charset="0"/>
              <a:buChar char="–"/>
              <a:defRPr/>
            </a:pPr>
            <a:r>
              <a:rPr lang="en-US" altLang="zh-CN" sz="1600" dirty="0"/>
              <a:t>as specified in DCN 11-23/1126r3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a:t>
            </a:r>
            <a:r>
              <a:rPr lang="en-US" altLang="zh-CN" sz="1800" dirty="0"/>
              <a:t>  </a:t>
            </a:r>
            <a:r>
              <a:rPr lang="en-US" altLang="zh-CN" sz="1800" b="1" kern="0" dirty="0"/>
              <a:t>	</a:t>
            </a:r>
            <a:r>
              <a:rPr lang="en-US" altLang="zh-CN" sz="1800" b="1" dirty="0"/>
              <a:t>	</a:t>
            </a:r>
            <a:r>
              <a:rPr lang="en-US" altLang="zh-CN" sz="1800" b="1" kern="0" dirty="0"/>
              <a:t>Second: Sang Kim</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11-23/1126r3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50902337"/>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357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1053 1153 1155 1281 1412 1575 1576 1577 1578 1579 1580 1581 1584 1586 1587 1680 1691 1692 1870 1871 1891 1937 2256 2267</a:t>
            </a:r>
          </a:p>
          <a:p>
            <a:pPr lvl="1" algn="just">
              <a:buFont typeface="Arial" panose="020B0604020202020204" pitchFamily="34" charset="0"/>
              <a:buChar char="–"/>
              <a:defRPr/>
            </a:pPr>
            <a:r>
              <a:rPr lang="en-US" altLang="zh-CN" sz="1600" dirty="0"/>
              <a:t>as specified in 11-23/01071r1 ‘Comment Resolutions for 11bf D1.0 Sensing Measurement Report Container field CIDs</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11-23/01071r1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41554578"/>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358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1990, 1763, 1766 </a:t>
            </a:r>
          </a:p>
          <a:p>
            <a:pPr lvl="1" algn="just">
              <a:buFont typeface="Arial" panose="020B0604020202020204" pitchFamily="34" charset="0"/>
              <a:buChar char="–"/>
              <a:defRPr/>
            </a:pPr>
            <a:r>
              <a:rPr lang="en-US" altLang="zh-CN" sz="1600" dirty="0"/>
              <a:t>as specified in 11-23/1081r3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11-23/1081r3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42913345"/>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359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1987, 1988, 1989, 1765 </a:t>
            </a:r>
          </a:p>
          <a:p>
            <a:pPr lvl="1" algn="just">
              <a:buFont typeface="Arial" panose="020B0604020202020204" pitchFamily="34" charset="0"/>
              <a:buChar char="–"/>
              <a:defRPr/>
            </a:pPr>
            <a:r>
              <a:rPr lang="en-US" altLang="zh-CN" sz="1600" dirty="0"/>
              <a:t>as proposed in 11-23/1082r1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a:t>
            </a:r>
            <a:r>
              <a:rPr lang="en-US" altLang="zh-CN" sz="1800" dirty="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11-23/1082r1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3740624"/>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360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2077</a:t>
            </a:r>
          </a:p>
          <a:p>
            <a:pPr lvl="1" algn="just">
              <a:buFont typeface="Arial" panose="020B0604020202020204" pitchFamily="34" charset="0"/>
              <a:buChar char="–"/>
              <a:defRPr/>
            </a:pPr>
            <a:r>
              <a:rPr lang="en-US" altLang="zh-CN" sz="1600" dirty="0"/>
              <a:t>as specified in </a:t>
            </a:r>
            <a:r>
              <a:rPr lang="fr-FR" altLang="zh-CN" sz="1600" dirty="0"/>
              <a:t>11-23/0702r3 ‘LB272 comments DMG comments resolution part 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a:t>Rui Du </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fr-FR" altLang="zh-CN" dirty="0"/>
              <a:t>11-23/0702r3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594405260"/>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361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2209</a:t>
            </a:r>
          </a:p>
          <a:p>
            <a:pPr lvl="1" algn="just">
              <a:buFont typeface="Arial" panose="020B0604020202020204" pitchFamily="34" charset="0"/>
              <a:buChar char="–"/>
              <a:defRPr/>
            </a:pPr>
            <a:r>
              <a:rPr lang="en-US" altLang="zh-CN" sz="1600" dirty="0"/>
              <a:t>as specified in </a:t>
            </a:r>
            <a:r>
              <a:rPr lang="pt-BR" altLang="zh-CN" sz="1600" dirty="0"/>
              <a:t>11-23/1170r2, LB272 CR for SBP CID 2209</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pt-BR" altLang="zh-CN" dirty="0"/>
              <a:t>11-23/1170r2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65120633"/>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362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2283</a:t>
            </a:r>
          </a:p>
          <a:p>
            <a:pPr lvl="1" algn="just">
              <a:buFont typeface="Arial" panose="020B0604020202020204" pitchFamily="34" charset="0"/>
              <a:buChar char="–"/>
              <a:defRPr/>
            </a:pPr>
            <a:r>
              <a:rPr lang="en-US" altLang="zh-CN" sz="1600" dirty="0"/>
              <a:t>as specified in 11-23/1150r1, Resolutions to CID 2283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a:t>
            </a:r>
            <a:r>
              <a:rPr lang="en-US" altLang="zh-CN" sz="1800" dirty="0"/>
              <a:t>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11-23/1150r1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08488172"/>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363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1376 </a:t>
            </a:r>
          </a:p>
          <a:p>
            <a:pPr lvl="1" algn="just">
              <a:buFont typeface="Arial" panose="020B0604020202020204" pitchFamily="34" charset="0"/>
              <a:buChar char="–"/>
              <a:defRPr/>
            </a:pPr>
            <a:r>
              <a:rPr lang="en-US" altLang="zh-CN" sz="1600" dirty="0"/>
              <a:t>as specified in 11-23-1091r1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11-23-1091r1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73143562"/>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364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1625</a:t>
            </a:r>
          </a:p>
          <a:p>
            <a:pPr lvl="1" algn="just">
              <a:buFont typeface="Arial" panose="020B0604020202020204" pitchFamily="34" charset="0"/>
              <a:buChar char="–"/>
              <a:defRPr/>
            </a:pPr>
            <a:r>
              <a:rPr lang="en-US" altLang="zh-CN" sz="1600" dirty="0"/>
              <a:t>as specified in 11-23/0938r2, LB272 Comment resolution for SBP procedure CID 1625</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Raissinia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11-23/0938r2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929553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272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1031, 1174, 1209, 1408 and 1409,  </a:t>
            </a:r>
          </a:p>
          <a:p>
            <a:pPr lvl="1" algn="just">
              <a:buFont typeface="Arial" panose="020B0604020202020204" pitchFamily="34" charset="0"/>
              <a:buChar char="–"/>
              <a:defRPr/>
            </a:pPr>
            <a:r>
              <a:rPr lang="en-US" altLang="zh-CN" sz="1600" dirty="0"/>
              <a:t>as specified in document 11-23/0505r1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Kevin </a:t>
            </a:r>
            <a:r>
              <a:rPr lang="en-US" altLang="zh-CN" sz="1800" b="1" kern="0" dirty="0" err="1"/>
              <a:t>Tsunghan</a:t>
            </a:r>
            <a:r>
              <a:rPr lang="en-US" altLang="zh-CN" sz="1800" b="1" kern="0" dirty="0"/>
              <a:t> Tsai</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11-23/0505r1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27462408"/>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365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1589 </a:t>
            </a:r>
          </a:p>
          <a:p>
            <a:pPr lvl="1" algn="just">
              <a:buFont typeface="Arial" panose="020B0604020202020204" pitchFamily="34" charset="0"/>
              <a:buChar char="–"/>
              <a:defRPr/>
            </a:pPr>
            <a:r>
              <a:rPr lang="en-US" altLang="zh-CN" sz="1600" dirty="0"/>
              <a:t>as specified in 11-23-1184r0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dirty="0"/>
              <a:t> </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11-23-1184r0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12760689"/>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366 (</a:t>
            </a:r>
            <a:r>
              <a:rPr lang="en-US" altLang="zh-CN" sz="4000" dirty="0">
                <a:solidFill>
                  <a:srgbClr val="FF0000"/>
                </a:solidFill>
              </a:rPr>
              <a:t>Defer</a:t>
            </a:r>
            <a:r>
              <a:rPr lang="en-US" altLang="zh-CN" sz="4000" dirty="0"/>
              <a:t>)</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2063</a:t>
            </a:r>
          </a:p>
          <a:p>
            <a:pPr lvl="1" algn="just">
              <a:buFont typeface="Arial" panose="020B0604020202020204" pitchFamily="34" charset="0"/>
              <a:buChar char="–"/>
              <a:defRPr/>
            </a:pPr>
            <a:r>
              <a:rPr lang="en-US" altLang="zh-CN" sz="1600" dirty="0"/>
              <a:t>as specified in </a:t>
            </a:r>
            <a:r>
              <a:rPr lang="fr-FR" altLang="zh-CN" sz="1600" dirty="0"/>
              <a:t>11-23/1172r2 ‘LB272 comments DMG comment 2063 resolution’</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a:t>
            </a:r>
            <a:r>
              <a:rPr lang="en-US" altLang="zh-CN" sz="1800" dirty="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fr-FR" altLang="zh-CN" dirty="0"/>
              <a:t>11-23/1172r2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23475997"/>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367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1626, 2225, 1700, 1754, 1753, 1249, 1250 and 1246</a:t>
            </a:r>
          </a:p>
          <a:p>
            <a:pPr lvl="1" algn="just">
              <a:buFont typeface="Arial" panose="020B0604020202020204" pitchFamily="34" charset="0"/>
              <a:buChar char="–"/>
              <a:defRPr/>
            </a:pPr>
            <a:r>
              <a:rPr lang="en-US" altLang="zh-CN" sz="1600" dirty="0"/>
              <a:t>as specified in 11-23/1108r1, LB272 CR for SBP CID – Part 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11-23/1108r1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2566580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368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1855, 1902, 2069, 2131, 2186, 2189, 2206, 2266</a:t>
            </a:r>
          </a:p>
          <a:p>
            <a:pPr lvl="1" algn="just">
              <a:buFont typeface="Arial" panose="020B0604020202020204" pitchFamily="34" charset="0"/>
              <a:buChar char="–"/>
              <a:defRPr/>
            </a:pPr>
            <a:r>
              <a:rPr lang="en-US" altLang="zh-CN" sz="1600" dirty="0"/>
              <a:t>as specified in 11-23/1032r1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Naren</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11-23/1032r1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54233982"/>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369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1420  </a:t>
            </a:r>
          </a:p>
          <a:p>
            <a:pPr lvl="1" algn="just">
              <a:buFont typeface="Arial" panose="020B0604020202020204" pitchFamily="34" charset="0"/>
              <a:buChar char="–"/>
              <a:defRPr/>
            </a:pPr>
            <a:r>
              <a:rPr lang="en-US" altLang="zh-CN" sz="1600" dirty="0"/>
              <a:t>as specified in 23/1040r0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a:t>
            </a:r>
            <a:r>
              <a:rPr lang="en-US" altLang="zh-CN" sz="1800" dirty="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23/1040r0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854296827"/>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370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1464, 1340, 1463, 1465, 1461</a:t>
            </a:r>
          </a:p>
          <a:p>
            <a:pPr lvl="1" algn="just">
              <a:buFont typeface="Arial" panose="020B0604020202020204" pitchFamily="34" charset="0"/>
              <a:buChar char="–"/>
              <a:defRPr/>
            </a:pPr>
            <a:r>
              <a:rPr lang="en-US" altLang="zh-CN" sz="1600" dirty="0"/>
              <a:t>as specified in 23/0993r0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23/0993r0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68350725"/>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371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2217</a:t>
            </a:r>
          </a:p>
          <a:p>
            <a:pPr lvl="1" algn="just">
              <a:buFont typeface="Arial" panose="020B0604020202020204" pitchFamily="34" charset="0"/>
              <a:buChar char="–"/>
              <a:defRPr/>
            </a:pPr>
            <a:r>
              <a:rPr lang="en-US" altLang="zh-CN" sz="1600" dirty="0"/>
              <a:t>as specified in 23/0970r2</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a:t>
            </a:r>
            <a:r>
              <a:rPr lang="en-US" altLang="zh-CN" sz="1800" dirty="0"/>
              <a:t>  </a:t>
            </a:r>
            <a:r>
              <a:rPr lang="en-US" altLang="zh-CN" sz="1800" b="1" kern="0" dirty="0"/>
              <a:t>	</a:t>
            </a:r>
            <a:r>
              <a:rPr lang="en-US" altLang="zh-CN" sz="1800" b="1" dirty="0"/>
              <a:t>	</a:t>
            </a:r>
            <a:r>
              <a:rPr lang="en-US" altLang="zh-CN" sz="1800" b="1" kern="0" dirty="0"/>
              <a:t>Second: </a:t>
            </a:r>
            <a:r>
              <a:rPr lang="en-US" altLang="zh-CN" sz="1800" b="1" kern="0" dirty="0" err="1"/>
              <a:t>Yiyan</a:t>
            </a:r>
            <a:r>
              <a:rPr lang="en-US" altLang="zh-CN" sz="1800" b="1" kern="0" dirty="0"/>
              <a:t> Zhang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23/0970r2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08305614"/>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372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1089 1540 1563 1716 1717 1718 1719 1864 1865 1997 2280 2281 </a:t>
            </a:r>
          </a:p>
          <a:p>
            <a:pPr lvl="1" algn="just">
              <a:buFont typeface="Arial" panose="020B0604020202020204" pitchFamily="34" charset="0"/>
              <a:buChar char="–"/>
              <a:defRPr/>
            </a:pPr>
            <a:r>
              <a:rPr lang="en-US" altLang="zh-CN" sz="1600" dirty="0"/>
              <a:t> as specified in 11-23/1223r1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Ali Raissinia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11-23/1223r1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22623415"/>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373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2296</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Benedikt</a:t>
            </a:r>
            <a:r>
              <a:rPr lang="en-US" altLang="zh-CN" sz="1800" b="1" kern="0" dirty="0"/>
              <a:t> </a:t>
            </a:r>
            <a:r>
              <a:rPr lang="en-US" altLang="zh-CN" sz="1800" b="1" kern="0" dirty="0" err="1"/>
              <a:t>Schweizer</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2921397167"/>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July Plenary</a:t>
            </a:r>
            <a:r>
              <a:rPr lang="en-US" altLang="en-US" sz="4000" dirty="0">
                <a:solidFill>
                  <a:srgbClr val="0000FF"/>
                </a:solidFill>
              </a:rPr>
              <a:t> </a:t>
            </a:r>
          </a:p>
          <a:p>
            <a:pPr algn="ctr">
              <a:buFontTx/>
              <a:buNone/>
            </a:pPr>
            <a:r>
              <a:rPr lang="en-US" altLang="zh-CN" sz="2800" dirty="0">
                <a:solidFill>
                  <a:srgbClr val="00B0F0"/>
                </a:solidFill>
                <a:cs typeface="Times New Roman" panose="02020603050405020304" pitchFamily="18" charset="0"/>
              </a:rPr>
              <a:t>July 11    (Tuesday PM 1), 13:30-15:30 Berlin time</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41934796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273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1306, 1307, 1308, 1309, 1310, 1324 and 1325,  </a:t>
            </a:r>
          </a:p>
          <a:p>
            <a:pPr lvl="1" algn="just">
              <a:buFont typeface="Arial" panose="020B0604020202020204" pitchFamily="34" charset="0"/>
              <a:buChar char="–"/>
              <a:defRPr/>
            </a:pPr>
            <a:r>
              <a:rPr lang="en-US" altLang="zh-CN" sz="1600" dirty="0"/>
              <a:t>as specified in document 11-23/0506r1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11-23/0506r1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04209447"/>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374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1574 and 1953</a:t>
            </a:r>
          </a:p>
          <a:p>
            <a:pPr lvl="1" algn="just">
              <a:buFont typeface="Arial" panose="020B0604020202020204" pitchFamily="34" charset="0"/>
              <a:buChar char="–"/>
              <a:defRPr/>
            </a:pPr>
            <a:r>
              <a:rPr lang="en-US" altLang="zh-CN" sz="1600" dirty="0"/>
              <a:t>as specified in 11-23/1164r1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11-23/1164r1</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96082617"/>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375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1793</a:t>
            </a:r>
          </a:p>
          <a:p>
            <a:pPr lvl="1" algn="just">
              <a:buFont typeface="Arial" panose="020B0604020202020204" pitchFamily="34" charset="0"/>
              <a:buChar char="–"/>
              <a:defRPr/>
            </a:pPr>
            <a:r>
              <a:rPr lang="en-US" altLang="zh-CN" sz="1600" dirty="0"/>
              <a:t>as specified in 11-23/1107r0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11-23/1107r0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22468776"/>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376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1026, 1873, 1171, 1172, 1595, 1423, 1425, 1426, 2056, 1591, 1592, 1593, 1594, 1784, 2270, 2020, 2170. 2171, 2269, 2257</a:t>
            </a:r>
          </a:p>
          <a:p>
            <a:pPr lvl="1" algn="just">
              <a:buFont typeface="Arial" panose="020B0604020202020204" pitchFamily="34" charset="0"/>
              <a:buChar char="–"/>
              <a:defRPr/>
            </a:pPr>
            <a:r>
              <a:rPr lang="en-US" altLang="zh-CN" sz="1600" dirty="0"/>
              <a:t> as specified in 11-23/0759r2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11-23/0759r2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85888411"/>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377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1059, 1063, 1065, 1345, 1705, 1788, 1908, 1964, 1965 </a:t>
            </a:r>
          </a:p>
          <a:p>
            <a:pPr lvl="1" algn="just">
              <a:buFont typeface="Arial" panose="020B0604020202020204" pitchFamily="34" charset="0"/>
              <a:buChar char="–"/>
              <a:defRPr/>
            </a:pPr>
            <a:r>
              <a:rPr lang="en-US" altLang="zh-CN" sz="1600" dirty="0"/>
              <a:t>- as specified in 11-23/1018r1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Stephan Sand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11-23/1018r1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3748785"/>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378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1689 </a:t>
            </a:r>
          </a:p>
          <a:p>
            <a:pPr lvl="1" algn="just">
              <a:buFont typeface="Arial" panose="020B0604020202020204" pitchFamily="34" charset="0"/>
              <a:buChar char="–"/>
              <a:defRPr/>
            </a:pPr>
            <a:r>
              <a:rPr lang="en-US" altLang="zh-CN" sz="1600" dirty="0"/>
              <a:t>as specified in DCN 11-23/1197r1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11-23/1197r1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54529763"/>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379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1012, 1136, 2000, 2030, 2031, 2032, 1728, 1732, 2287, 2242</a:t>
            </a:r>
          </a:p>
          <a:p>
            <a:pPr lvl="1" algn="just">
              <a:buFont typeface="Arial" panose="020B0604020202020204" pitchFamily="34" charset="0"/>
              <a:buChar char="–"/>
              <a:defRPr/>
            </a:pPr>
            <a:r>
              <a:rPr lang="en-US" altLang="zh-CN" sz="1600" dirty="0"/>
              <a:t> as specified in 11-23/0833r2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11-23/0833r2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19578100"/>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380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lgn="just">
              <a:buFont typeface="Arial" panose="020B0604020202020204" pitchFamily="34" charset="0"/>
              <a:buChar char="–"/>
              <a:defRPr/>
            </a:pPr>
            <a:r>
              <a:rPr lang="en-US" altLang="zh-CN" sz="1600" dirty="0"/>
              <a:t>11-23/1178r1 </a:t>
            </a:r>
            <a:r>
              <a:rPr lang="zh-CN" altLang="zh-CN" sz="1600" dirty="0"/>
              <a:t>‘</a:t>
            </a:r>
            <a:r>
              <a:rPr lang="en-US" altLang="zh-CN" sz="1600" dirty="0"/>
              <a:t>Bug fix: SBP response</a:t>
            </a:r>
            <a:r>
              <a:rPr lang="zh-CN" altLang="zh-CN" sz="1600" dirty="0"/>
              <a:t>’</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11-23/1178r1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26505597"/>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381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1044 and 1052</a:t>
            </a:r>
          </a:p>
          <a:p>
            <a:pPr lvl="1" algn="just">
              <a:buFont typeface="Arial" panose="020B0604020202020204" pitchFamily="34" charset="0"/>
              <a:buChar char="–"/>
              <a:defRPr/>
            </a:pPr>
            <a:r>
              <a:rPr lang="en-US" altLang="zh-CN" sz="1600" dirty="0"/>
              <a:t>as specified in 11-23/1203r0 ‘LB272 comments SBP comments resolution Part 2’</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11-23/1203r0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06857233"/>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382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2019 2272 2218 1451 1452 1658 1659 1883 1940 1941 1782 1797 1003 1489 1490 1491 2045 2046 </a:t>
            </a:r>
          </a:p>
          <a:p>
            <a:pPr lvl="1" algn="just">
              <a:buFont typeface="Arial" panose="020B0604020202020204" pitchFamily="34" charset="0"/>
              <a:buChar char="–"/>
              <a:defRPr/>
            </a:pPr>
            <a:r>
              <a:rPr lang="en-US" altLang="zh-CN" sz="1600" dirty="0"/>
              <a:t>as specified in 11-23/1042r1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11-23/1042r1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40338563"/>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383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1950</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Stephan Sand</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18540218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274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400" dirty="0"/>
              <a:t>CID 1177, 1178, 1179, 1180, 1181, 1182, 1183, 1184, 1185, 1186, 1187, 1188, 1189, 1190, 1191, 1192, 1193, 1194, 1195, 1196, 1197, 1198, 1199, 1200, 1201, 1202, 1203, 1204, 1206, 1207, 1208, 1075, 1507, 1859, 1888, 1521, 1683, 1910, 1993, 1076, 1264, 1508, 1522, 1889, 1911, 1509, 1607, 1916, 2001, 2220, 1684, 1240, 1131, 1135, 1139, 1143, 1146, 1157, 1253, 1255, 1256, 1259, 1257, 1169, 1876, 2116, 1582, 1583, 1875, 2179, 2112, 1125, 1129, 1379, 1867, 1614, 2203, 2073, 1837, 1835, 1836, 1413, 1444, 1823, 1693, 1959, 1116, 1872, 1588, 2154, 1915, 1531, 2201, 1725, 1010, 1559, 1085, 1104, 1734, 2114, 2115, 1498, 1506, 1634, 1596, 1260, 1252, 1261, 1254, 1590, 2117, 2138, 1887, 2268, 1546, 2198, 1603, 1920, 1117, 1034, 1698, 1078, 1913, 1600, 2197, 1132, 1133, 1669, 1137, 1140, 1918, 2043, 2157, 1921, 1852, 1244, 1545, 1650, 1247, 1628, 2067, 1414, 1832, 2142, 1170, 1609, 2167, 2033</a:t>
            </a:r>
          </a:p>
          <a:p>
            <a:pPr lvl="1" algn="just">
              <a:buFont typeface="Arial" panose="020B0604020202020204" pitchFamily="34" charset="0"/>
              <a:buChar char="–"/>
              <a:defRPr/>
            </a:pPr>
            <a:r>
              <a:rPr lang="en-US" altLang="zh-CN" sz="1600" dirty="0"/>
              <a:t>as specified in document 23/0510r0.</a:t>
            </a:r>
          </a:p>
          <a:p>
            <a:pPr lvl="1" algn="just">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Stephen McCann</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23/0510r0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16340172"/>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384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1315 </a:t>
            </a:r>
          </a:p>
          <a:p>
            <a:pPr lvl="1" algn="just">
              <a:buFont typeface="Arial" panose="020B0604020202020204" pitchFamily="34" charset="0"/>
              <a:buChar char="–"/>
              <a:defRPr/>
            </a:pPr>
            <a:r>
              <a:rPr lang="en-US" altLang="zh-CN" sz="1600" dirty="0"/>
              <a:t>as specified in 11-23/1058r0</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Ning Gao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11-23/1058r0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1107932"/>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July Plenary</a:t>
            </a:r>
            <a:r>
              <a:rPr lang="en-US" altLang="en-US" sz="4000" dirty="0">
                <a:solidFill>
                  <a:srgbClr val="0000FF"/>
                </a:solidFill>
              </a:rPr>
              <a:t> </a:t>
            </a:r>
          </a:p>
          <a:p>
            <a:pPr algn="ctr">
              <a:buFontTx/>
              <a:buNone/>
            </a:pPr>
            <a:r>
              <a:rPr lang="en-US" altLang="zh-CN" sz="2800" dirty="0">
                <a:solidFill>
                  <a:srgbClr val="00B0F0"/>
                </a:solidFill>
                <a:cs typeface="Times New Roman" panose="02020603050405020304" pitchFamily="18" charset="0"/>
              </a:rPr>
              <a:t>July 12    (Wednesday AM 2),	10:30-12:30 Berlin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3784216424"/>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385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1673 </a:t>
            </a:r>
          </a:p>
          <a:p>
            <a:pPr lvl="1" algn="just">
              <a:buFont typeface="Arial" panose="020B0604020202020204" pitchFamily="34" charset="0"/>
              <a:buChar char="–"/>
              <a:defRPr/>
            </a:pPr>
            <a:r>
              <a:rPr lang="en-US" altLang="zh-CN" sz="1600" dirty="0"/>
              <a:t>as specified in 11-23/1219r1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Ning Gao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11-23/1219r1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00571185"/>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386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1733, 2286</a:t>
            </a:r>
          </a:p>
          <a:p>
            <a:pPr lvl="1" algn="just">
              <a:buFont typeface="Arial" panose="020B0604020202020204" pitchFamily="34" charset="0"/>
              <a:buChar char="–"/>
              <a:defRPr/>
            </a:pPr>
            <a:r>
              <a:rPr lang="en-US" altLang="zh-CN" sz="1600" dirty="0"/>
              <a:t>as specified in DCN 11-23/1243r4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11-23/1243r4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33209150"/>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387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1798 </a:t>
            </a:r>
          </a:p>
          <a:p>
            <a:pPr lvl="1" algn="just">
              <a:buFont typeface="Arial" panose="020B0604020202020204" pitchFamily="34" charset="0"/>
              <a:buChar char="–"/>
              <a:defRPr/>
            </a:pPr>
            <a:r>
              <a:rPr lang="en-US" altLang="zh-CN" sz="1600" dirty="0"/>
              <a:t>as specified in 11-23/1129r0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Dongguk Lim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11-23/1129r0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561798701"/>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388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2036 </a:t>
            </a:r>
          </a:p>
          <a:p>
            <a:pPr lvl="1" algn="just">
              <a:buFont typeface="Arial" panose="020B0604020202020204" pitchFamily="34" charset="0"/>
              <a:buChar char="–"/>
              <a:defRPr/>
            </a:pPr>
            <a:r>
              <a:rPr lang="en-US" altLang="zh-CN" sz="1600" dirty="0"/>
              <a:t>as specified in DCN 11-23/1265r0</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11-23/1265r0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76684006"/>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389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2226, 2227, 2228, 2229</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3612057278"/>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390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2241</a:t>
            </a:r>
          </a:p>
          <a:p>
            <a:pPr lvl="1" algn="just">
              <a:buFont typeface="Arial" panose="020B0604020202020204" pitchFamily="34" charset="0"/>
              <a:buChar char="–"/>
              <a:defRPr/>
            </a:pPr>
            <a:r>
              <a:rPr lang="en-US" altLang="zh-CN" sz="1600" dirty="0"/>
              <a:t> as specified in 11-23/1157r3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11-23/1157r3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69039578"/>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391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1810 and 2107 </a:t>
            </a:r>
          </a:p>
          <a:p>
            <a:pPr lvl="1" algn="just">
              <a:buFont typeface="Arial" panose="020B0604020202020204" pitchFamily="34" charset="0"/>
              <a:buChar char="–"/>
              <a:defRPr/>
            </a:pPr>
            <a:r>
              <a:rPr lang="en-US" altLang="zh-CN" sz="1600" dirty="0"/>
              <a:t>as specified in DCN 11-23/1169r3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11-23/1169r3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07991330"/>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July Plenary</a:t>
            </a:r>
            <a:r>
              <a:rPr lang="en-US" altLang="en-US" sz="4000" dirty="0">
                <a:solidFill>
                  <a:srgbClr val="0000FF"/>
                </a:solidFill>
              </a:rPr>
              <a:t> </a:t>
            </a:r>
          </a:p>
          <a:p>
            <a:pPr algn="ctr">
              <a:buFontTx/>
              <a:buNone/>
            </a:pPr>
            <a:r>
              <a:rPr lang="en-US" altLang="zh-CN" sz="2800" dirty="0">
                <a:solidFill>
                  <a:srgbClr val="00B0F0"/>
                </a:solidFill>
                <a:cs typeface="Times New Roman" panose="02020603050405020304" pitchFamily="18" charset="0"/>
              </a:rPr>
              <a:t>July 13    (Thursday PM 2), 16:00-18:00 Berlin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33083744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275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1147, 1156 </a:t>
            </a:r>
          </a:p>
          <a:p>
            <a:pPr lvl="1" algn="just">
              <a:buFont typeface="Arial" panose="020B0604020202020204" pitchFamily="34" charset="0"/>
              <a:buChar char="–"/>
              <a:defRPr/>
            </a:pPr>
            <a:r>
              <a:rPr lang="en-US" altLang="zh-CN" sz="1600" dirty="0"/>
              <a:t>as specified in 23/0515r1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Anirudha Sahoo	</a:t>
            </a:r>
            <a:r>
              <a:rPr lang="en-US" altLang="zh-CN" sz="1800" b="1" dirty="0"/>
              <a:t>	</a:t>
            </a:r>
            <a:r>
              <a:rPr lang="en-US" altLang="zh-CN" sz="1800" b="1" kern="0" dirty="0"/>
              <a:t>Second: Chris Beg</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23/0515r1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42008657"/>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392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2202 </a:t>
            </a:r>
          </a:p>
          <a:p>
            <a:pPr lvl="1" algn="just">
              <a:buFont typeface="Arial" panose="020B0604020202020204" pitchFamily="34" charset="0"/>
              <a:buChar char="–"/>
              <a:defRPr/>
            </a:pPr>
            <a:r>
              <a:rPr lang="en-US" altLang="zh-CN" sz="1600" dirty="0"/>
              <a:t>as specified in DCN 11-23/1274r0.</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11-23/1274r0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326130692"/>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393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1525</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1082895258"/>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394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2181, 2182, 2192, 2205, 2210</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3735290702"/>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395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2063 and 2103</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Alecsander Eitan</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2127184234"/>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396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document 11-23-1167r1 containing editorial updates to clause 11.55.3, requesting that the </a:t>
            </a:r>
            <a:r>
              <a:rPr lang="en-US" altLang="zh-CN" sz="1800" b="1" kern="0" dirty="0" err="1"/>
              <a:t>TGbf</a:t>
            </a:r>
            <a:r>
              <a:rPr lang="en-US" altLang="zh-CN" sz="1800" b="1" kern="0" dirty="0"/>
              <a:t> editor incorporates the document into the next 11bf draft, granting the </a:t>
            </a:r>
            <a:r>
              <a:rPr lang="en-US" altLang="zh-CN" sz="1800" b="1" kern="0" dirty="0" err="1"/>
              <a:t>TGbf</a:t>
            </a:r>
            <a:r>
              <a:rPr lang="en-US" altLang="zh-CN" sz="1800" b="1" kern="0" dirty="0"/>
              <a:t> editor editorial license.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a:t>
            </a:r>
            <a:r>
              <a:rPr lang="en-US" altLang="zh-CN" sz="1800" b="1" dirty="0"/>
              <a:t>	</a:t>
            </a:r>
            <a:r>
              <a:rPr lang="en-US" altLang="zh-CN" sz="1800" b="1" kern="0" dirty="0"/>
              <a:t>Second: Pu Perry Wang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b="1" kern="0" dirty="0"/>
              <a:t>11-23-1167r1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772294395"/>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397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document 11-23/1215r1 containing editorial updates to D1.2, requesting that the </a:t>
            </a:r>
            <a:r>
              <a:rPr lang="en-US" altLang="zh-CN" sz="1800" b="1" kern="0" dirty="0" err="1"/>
              <a:t>TGbf</a:t>
            </a:r>
            <a:r>
              <a:rPr lang="en-US" altLang="zh-CN" sz="1800" b="1" kern="0" dirty="0"/>
              <a:t> editor incorporates the document into the next 11bf draft, granting the </a:t>
            </a:r>
            <a:r>
              <a:rPr lang="en-US" altLang="zh-CN" sz="1800" b="1" kern="0" dirty="0" err="1"/>
              <a:t>TGbf</a:t>
            </a:r>
            <a:r>
              <a:rPr lang="en-US" altLang="zh-CN" sz="1800" b="1" kern="0" dirty="0"/>
              <a:t> editor editorial license.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Leif Wilhelmsson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b="1" kern="0" dirty="0"/>
              <a:t>11-23/1215r1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955108314"/>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398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1048, 1049, 1050, 1051, 1233, 1234, 1236, 1393, 1394, 1395, 1396, 1397, 1398, 1399, 1400, 1401, 1402, 1404, 1405, 1406, 1487, 2097, 2298, 2299, and 2301</a:t>
            </a:r>
          </a:p>
          <a:p>
            <a:pPr lvl="1" algn="just">
              <a:buFont typeface="Arial" panose="020B0604020202020204" pitchFamily="34" charset="0"/>
              <a:buChar char="–"/>
              <a:defRPr/>
            </a:pPr>
            <a:r>
              <a:rPr lang="en-US" altLang="zh-CN" sz="1600" dirty="0"/>
              <a:t>as specified in 11-23/0896r3 “LB272-DMG-Sensing-Instance-CIDs: Part 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Pu (Perry) Wang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11-23/0896r3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34597230"/>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399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1291, 1292, 1293, 1294, 1295, 1460 </a:t>
            </a:r>
          </a:p>
          <a:p>
            <a:pPr lvl="1" algn="just">
              <a:buFont typeface="Arial" panose="020B0604020202020204" pitchFamily="34" charset="0"/>
              <a:buChar char="–"/>
              <a:defRPr/>
            </a:pPr>
            <a:r>
              <a:rPr lang="en-US" altLang="zh-CN" sz="1600" dirty="0"/>
              <a:t>as specified in DCN 11-23/1249r2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Ning Gao	</a:t>
            </a:r>
            <a:r>
              <a:rPr lang="en-US" altLang="zh-CN" sz="1800" b="1" dirty="0"/>
              <a:t>	</a:t>
            </a:r>
            <a:r>
              <a:rPr lang="en-US" altLang="zh-CN" sz="1800" b="1" kern="0" dirty="0"/>
              <a:t>Second: Pu Perry Wang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11-23/1249r2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72377141"/>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400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2240</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2349282146"/>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401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2101, 1102, 1037, 2104, 1649 and 2105</a:t>
            </a:r>
          </a:p>
          <a:p>
            <a:pPr lvl="1" algn="just">
              <a:buFont typeface="Arial" panose="020B0604020202020204" pitchFamily="34" charset="0"/>
              <a:buChar char="–"/>
              <a:defRPr/>
            </a:pPr>
            <a:r>
              <a:rPr lang="en-US" altLang="zh-CN" sz="1600" dirty="0"/>
              <a:t>as specified in 11-23/0976r5 ‘LB272 comments SBP comments resolution Part 3’</a:t>
            </a:r>
          </a:p>
          <a:p>
            <a:pPr lvl="1" algn="just">
              <a:buFont typeface="Arial" panose="020B0604020202020204" pitchFamily="34" charset="0"/>
              <a:buChar char="–"/>
              <a:defRPr/>
            </a:pP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11-23/0976r5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347393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276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1973, 1980, 1510, 2200, 1039, 2098, 1124, 1602, 1018, 1019, 1313, 1677, 1630, 1838, 2094, 1678, 1632, 1839, 1633, 1907, 1840, 2187, 1631, 2095, 1981</a:t>
            </a:r>
          </a:p>
          <a:p>
            <a:pPr lvl="1" algn="just">
              <a:buFont typeface="Arial" panose="020B0604020202020204" pitchFamily="34" charset="0"/>
              <a:buChar char="–"/>
              <a:defRPr/>
            </a:pPr>
            <a:r>
              <a:rPr lang="en-US" altLang="zh-CN" sz="1600" dirty="0"/>
              <a:t>as specified in document 23/0511r3.</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23/0511r3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74698795"/>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402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1764</a:t>
            </a:r>
          </a:p>
          <a:p>
            <a:pPr lvl="1" algn="just">
              <a:buFont typeface="Arial" panose="020B0604020202020204" pitchFamily="34" charset="0"/>
              <a:buChar char="–"/>
              <a:defRPr/>
            </a:pPr>
            <a:r>
              <a:rPr lang="en-US" altLang="zh-CN" sz="1600" dirty="0"/>
              <a:t>as specified in 11-23/1247r3</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11-23/1247r3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840001740"/>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403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2088, 2219</a:t>
            </a:r>
          </a:p>
          <a:p>
            <a:pPr lvl="1" algn="just">
              <a:buFont typeface="Arial" panose="020B0604020202020204" pitchFamily="34" charset="0"/>
              <a:buChar char="–"/>
              <a:defRPr/>
            </a:pPr>
            <a:r>
              <a:rPr lang="en-US" altLang="zh-CN" sz="1600" dirty="0"/>
              <a:t>as specified in 11-23/1084r2, LB272 CR for DMG CID 2088 2219</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11-23/1084r2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02080655"/>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404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lgn="just">
              <a:buFont typeface="Arial" panose="020B0604020202020204" pitchFamily="34" charset="0"/>
              <a:buChar char="–"/>
              <a:defRPr/>
            </a:pPr>
            <a:r>
              <a:rPr lang="en-US" altLang="zh-CN" sz="1600" dirty="0"/>
              <a:t>11-23/1171r2, LB272 bug fix for SBP procedure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11-23/1171r2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53212271"/>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405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1226, 1394, 1488, 2079, and 2090</a:t>
            </a:r>
          </a:p>
          <a:p>
            <a:pPr lvl="1" algn="just">
              <a:buFont typeface="Arial" panose="020B0604020202020204" pitchFamily="34" charset="0"/>
              <a:buChar char="–"/>
              <a:defRPr/>
            </a:pPr>
            <a:r>
              <a:rPr lang="en-US" altLang="zh-CN" sz="1600" dirty="0"/>
              <a:t>as specified in 11-23/1289r2 “LB272-DMG-Sensing-Instance-CIDs: Part 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Pu (Perry) Wang </a:t>
            </a:r>
            <a:r>
              <a:rPr lang="en-US" altLang="zh-CN" sz="1800" b="1" kern="0" dirty="0"/>
              <a:t>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11-23/1289r2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26821433"/>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406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1665 </a:t>
            </a:r>
          </a:p>
          <a:p>
            <a:pPr lvl="1" algn="just">
              <a:buFont typeface="Arial" panose="020B0604020202020204" pitchFamily="34" charset="0"/>
              <a:buChar char="–"/>
              <a:defRPr/>
            </a:pPr>
            <a:r>
              <a:rPr lang="en-US" altLang="zh-CN" sz="1600" dirty="0"/>
              <a:t>as specified in 11-23/1128r0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Dongguk Lim</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11-23/1128r0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32918812"/>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762000" y="762000"/>
            <a:ext cx="11049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a:t>TG Motion 407: </a:t>
            </a:r>
            <a:r>
              <a:rPr lang="en-US" altLang="en-US" sz="3200" dirty="0"/>
              <a:t>closing the remaining CIDs for LB 272</a:t>
            </a:r>
            <a:endParaRPr lang="en-US" altLang="en-US" sz="3200" dirty="0">
              <a:solidFill>
                <a:schemeClr val="tx2"/>
              </a:solidFill>
            </a:endParaRPr>
          </a:p>
        </p:txBody>
      </p:sp>
      <p:sp>
        <p:nvSpPr>
          <p:cNvPr id="4" name="Rectangle 3"/>
          <p:cNvSpPr txBox="1">
            <a:spLocks noChangeArrowheads="1"/>
          </p:cNvSpPr>
          <p:nvPr/>
        </p:nvSpPr>
        <p:spPr bwMode="auto">
          <a:xfrm>
            <a:off x="762000" y="1447800"/>
            <a:ext cx="11125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lvl="0"/>
            <a:r>
              <a:rPr lang="en-US" altLang="zh-CN" dirty="0"/>
              <a:t>Move to approve “Rejected” resolutions to the CIDs:</a:t>
            </a:r>
          </a:p>
          <a:p>
            <a:pPr lvl="1"/>
            <a:r>
              <a:rPr lang="en-US" altLang="zh-CN" dirty="0"/>
              <a:t>CID: 1455, 2146, 2176, 2149, 1930, 1986, 1929, 2015, 2052, 1056, 2155, 2156, 1675, 2038, 1660</a:t>
            </a:r>
          </a:p>
          <a:p>
            <a:pPr lvl="0"/>
            <a:r>
              <a:rPr lang="en-US" altLang="zh-CN" dirty="0"/>
              <a:t>With the following rejection reason: “Lack of technical contribution/consensus”.</a:t>
            </a:r>
          </a:p>
          <a:p>
            <a:endParaRPr lang="zh-CN" altLang="zh-CN" dirty="0"/>
          </a:p>
          <a:p>
            <a:pPr lvl="0"/>
            <a:r>
              <a:rPr lang="en-GB" altLang="zh-CN" dirty="0"/>
              <a:t>Moved: Pu Perry Wang,  Seconded: Alecsander Eitan, </a:t>
            </a:r>
          </a:p>
          <a:p>
            <a:pPr lvl="0"/>
            <a:r>
              <a:rPr lang="en-GB" altLang="zh-CN" dirty="0"/>
              <a:t>Result: </a:t>
            </a:r>
            <a:r>
              <a:rPr lang="en-US" altLang="zh-CN" dirty="0">
                <a:solidFill>
                  <a:srgbClr val="000000"/>
                </a:solidFill>
                <a:highlight>
                  <a:srgbClr val="00FF00"/>
                </a:highlight>
                <a:latin typeface="Times New Roman" panose="02020603050405020304" pitchFamily="18" charset="0"/>
              </a:rPr>
              <a:t>Approved by unanimous consent</a:t>
            </a:r>
            <a:endParaRPr lang="en-US" altLang="zh-CN" sz="1050" b="1" kern="0" dirty="0"/>
          </a:p>
        </p:txBody>
      </p:sp>
    </p:spTree>
    <p:extLst>
      <p:ext uri="{BB962C8B-B14F-4D97-AF65-F5344CB8AC3E}">
        <p14:creationId xmlns:p14="http://schemas.microsoft.com/office/powerpoint/2010/main" val="315465120"/>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838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a:t>TG Motion: </a:t>
            </a:r>
            <a:r>
              <a:rPr lang="en-US" altLang="en-US" sz="3200" dirty="0" err="1"/>
              <a:t>TGbf</a:t>
            </a:r>
            <a:r>
              <a:rPr lang="en-US" altLang="en-US" sz="3200" dirty="0"/>
              <a:t> re-circulation letter ballot</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algn="just"/>
            <a:r>
              <a:rPr lang="en-US" altLang="zh-CN" sz="2000" dirty="0"/>
              <a:t>Having approved comment resolutions for all of the comments received from LB272 on P802.11bf D1.0 as contained in document 11-23/0314r21,</a:t>
            </a:r>
          </a:p>
          <a:p>
            <a:pPr marL="354013" indent="0" algn="just">
              <a:buNone/>
            </a:pPr>
            <a:r>
              <a:rPr lang="en-US" altLang="zh-CN" sz="2000" dirty="0">
                <a:hlinkClick r:id="rId3"/>
              </a:rPr>
              <a:t>https://mentor.ieee.org/802.11/dcn/23/11-23-0314-21-00bf-lb272-comments-and-approved-resolutions.xlsx</a:t>
            </a:r>
            <a:endParaRPr lang="en-US" altLang="zh-CN" sz="2000" dirty="0"/>
          </a:p>
          <a:p>
            <a:pPr algn="just"/>
            <a:r>
              <a:rPr lang="en-US" altLang="zh-CN" sz="2000" dirty="0"/>
              <a:t>Instruct the editor to prepare P802.11bf D2.0 incorporating these resolutions and,</a:t>
            </a:r>
          </a:p>
          <a:p>
            <a:pPr algn="just"/>
            <a:r>
              <a:rPr lang="en-US" altLang="zh-CN" sz="2000" dirty="0"/>
              <a:t>Approve a 20 day Working Group Recirculation Ballot asking the question “Should P802.11bf D2.0 be forwarded to SA Ballot?”</a:t>
            </a:r>
          </a:p>
          <a:p>
            <a:endParaRPr lang="zh-CN" altLang="zh-CN" sz="2000" dirty="0"/>
          </a:p>
          <a:p>
            <a:pPr lvl="0"/>
            <a:r>
              <a:rPr lang="en-GB" altLang="zh-CN" sz="2000" dirty="0"/>
              <a:t>Moved: Alecsander Eitan    ,  Seconded: Dongguk Lim  </a:t>
            </a:r>
          </a:p>
          <a:p>
            <a:r>
              <a:rPr lang="en-US" altLang="zh-CN" sz="2000" kern="0" dirty="0"/>
              <a:t>Preliminary Result: (   18 Y/  0 N/  1 A)</a:t>
            </a:r>
          </a:p>
          <a:p>
            <a:pPr lvl="0"/>
            <a:r>
              <a:rPr lang="en-GB" altLang="zh-CN" sz="2000" dirty="0"/>
              <a:t>Result</a:t>
            </a:r>
            <a:r>
              <a:rPr lang="en-US" altLang="zh-CN" sz="2000" kern="0" dirty="0"/>
              <a:t>*</a:t>
            </a:r>
            <a:r>
              <a:rPr lang="en-GB" altLang="zh-CN" sz="2000" dirty="0"/>
              <a:t>: </a:t>
            </a:r>
            <a:r>
              <a:rPr lang="en-US" altLang="zh-CN" sz="2000" dirty="0">
                <a:highlight>
                  <a:srgbClr val="00FF00"/>
                </a:highlight>
              </a:rPr>
              <a:t>Motion Passes</a:t>
            </a:r>
            <a:r>
              <a:rPr lang="en-GB" altLang="zh-CN" sz="2000" dirty="0"/>
              <a:t> (</a:t>
            </a:r>
            <a:r>
              <a:rPr lang="en-US" altLang="zh-CN" sz="2000" kern="0" dirty="0"/>
              <a:t>18</a:t>
            </a:r>
            <a:r>
              <a:rPr lang="en-GB" altLang="zh-CN" sz="2000" dirty="0"/>
              <a:t>y- 0n- 1a)</a:t>
            </a:r>
            <a:endParaRPr lang="en-US" altLang="zh-CN" sz="14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0</a:t>
            </a:r>
            <a:r>
              <a:rPr lang="en-US" altLang="zh-CN" kern="0" dirty="0"/>
              <a:t> 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868426553"/>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September Interim</a:t>
            </a:r>
            <a:r>
              <a:rPr lang="en-US" altLang="en-US" sz="4000" dirty="0">
                <a:solidFill>
                  <a:srgbClr val="0000FF"/>
                </a:solidFill>
              </a:rPr>
              <a:t> </a:t>
            </a:r>
          </a:p>
          <a:p>
            <a:pPr algn="ctr">
              <a:buFontTx/>
              <a:buNone/>
            </a:pPr>
            <a:r>
              <a:rPr lang="en-US" altLang="zh-CN" sz="2800" dirty="0">
                <a:solidFill>
                  <a:srgbClr val="00B0F0"/>
                </a:solidFill>
                <a:cs typeface="Times New Roman" panose="02020603050405020304" pitchFamily="18" charset="0"/>
              </a:rPr>
              <a:t>Sept 12    (Tuesday PM 1), 13:30-15:30 Atlanta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2794254623"/>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408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3128, 3144, 3151, 3211, 3212, 3280, 3281, 3372, 3388, and 3376</a:t>
            </a:r>
          </a:p>
          <a:p>
            <a:pPr lvl="1" algn="just">
              <a:buFont typeface="Arial" panose="020B0604020202020204" pitchFamily="34" charset="0"/>
              <a:buChar char="–"/>
              <a:defRPr/>
            </a:pPr>
            <a:r>
              <a:rPr lang="en-US" altLang="zh-CN" sz="1600" dirty="0"/>
              <a:t>as specified in document 23/1455r1 LB276 Comment Resolutions for MISC category</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Ali Raissinia</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23/1455r1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1955040"/>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409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3148, 3149, and 3179</a:t>
            </a:r>
          </a:p>
          <a:p>
            <a:pPr lvl="1" algn="just">
              <a:buFont typeface="Arial" panose="020B0604020202020204" pitchFamily="34" charset="0"/>
              <a:buChar char="–"/>
              <a:defRPr/>
            </a:pPr>
            <a:r>
              <a:rPr lang="en-US" altLang="zh-CN" sz="1600" dirty="0"/>
              <a:t>as specified in document 23/1463r2 LB276 Comment Resolutions for Reporting category</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Ali Raissinia </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23/1463r2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995594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277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1041, 1284, 1771, 1931, 1949, 2048 and 2125</a:t>
            </a:r>
          </a:p>
          <a:p>
            <a:pPr lvl="1" algn="just">
              <a:buFont typeface="Arial" panose="020B0604020202020204" pitchFamily="34" charset="0"/>
              <a:buChar char="–"/>
              <a:defRPr/>
            </a:pPr>
            <a:r>
              <a:rPr lang="en-US" altLang="zh-CN" sz="1600" dirty="0"/>
              <a:t>as specified in document 23/0553r3.</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23/0553r3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70514257"/>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3000, 3001, 3348, 3374, 3387, 3389, 3390, 3107</a:t>
            </a:r>
          </a:p>
          <a:p>
            <a:pPr lvl="1" algn="just">
              <a:buFont typeface="Arial" panose="020B0604020202020204" pitchFamily="34" charset="0"/>
              <a:buChar char="–"/>
              <a:defRPr/>
            </a:pPr>
            <a:r>
              <a:rPr lang="en-US" altLang="zh-CN" sz="1600" dirty="0"/>
              <a:t>as specified in 11-23/1435r1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11-23/1435r1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205348789"/>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3112, 3121, 3241, 3265, 3266, 3344 &amp; 3345 </a:t>
            </a:r>
          </a:p>
          <a:p>
            <a:pPr lvl="1" algn="just">
              <a:buFont typeface="Arial" panose="020B0604020202020204" pitchFamily="34" charset="0"/>
              <a:buChar char="–"/>
              <a:defRPr/>
            </a:pPr>
            <a:r>
              <a:rPr lang="en-US" altLang="zh-CN" sz="1600" dirty="0"/>
              <a:t>as specified in 11-23/1430r0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Cheng Chen</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11-23/1430r0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81985387"/>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lgn="just">
              <a:buFont typeface="Arial" panose="020B0604020202020204" pitchFamily="34" charset="0"/>
              <a:buChar char="–"/>
              <a:defRPr/>
            </a:pPr>
            <a:r>
              <a:rPr lang="nn-NO" altLang="zh-CN" sz="1600" dirty="0"/>
              <a:t>23/1457r1 updated sensing NDPA frame format </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Raissinia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nn-NO" altLang="zh-CN" dirty="0"/>
              <a:t>23/1457r1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139540597"/>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3194, 3245, 3246, 3247, 3248, 3284, 3285, 3286, 3287, 3288, 3289, 3290, 3392, 3527, 3528, 3393, 3529, 3531, 3414, and 3469 </a:t>
            </a:r>
          </a:p>
          <a:p>
            <a:pPr lvl="1" algn="just">
              <a:buFont typeface="Arial" panose="020B0604020202020204" pitchFamily="34" charset="0"/>
              <a:buChar char="–"/>
              <a:defRPr/>
            </a:pPr>
            <a:r>
              <a:rPr lang="en-US" altLang="zh-CN" sz="1600" dirty="0"/>
              <a:t>as specified in document 23/1456r2 LB276 Comment Resolutions for Sensing NDPA frame format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Ali Raissinia </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23/1456r2 </a:t>
            </a:r>
            <a:endParaRPr lang="en-US" altLang="zh-CN" kern="0" dirty="0"/>
          </a:p>
          <a:p>
            <a:pPr marL="628650" lvl="2">
              <a:buFont typeface="微软雅黑" panose="020B0503020204020204" pitchFamily="34" charset="-122"/>
              <a:buChar char="–"/>
              <a:defRPr/>
            </a:pPr>
            <a:r>
              <a:rPr lang="en-US" altLang="zh-CN" kern="0" dirty="0"/>
              <a:t>SP Result: </a:t>
            </a:r>
            <a:r>
              <a:rPr lang="en-US" altLang="zh-CN" dirty="0"/>
              <a:t>14Y, 3N, 10A</a:t>
            </a:r>
            <a:endParaRPr lang="en-US" altLang="zh-CN" sz="1050" b="1" kern="0" dirty="0"/>
          </a:p>
        </p:txBody>
      </p:sp>
    </p:spTree>
    <p:extLst>
      <p:ext uri="{BB962C8B-B14F-4D97-AF65-F5344CB8AC3E}">
        <p14:creationId xmlns:p14="http://schemas.microsoft.com/office/powerpoint/2010/main" val="914830429"/>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3076</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3677587198"/>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3209</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Xiandong</a:t>
            </a:r>
            <a:r>
              <a:rPr lang="en-US" altLang="zh-CN" sz="1800" b="1" kern="0" dirty="0"/>
              <a:t> Dong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2598530205"/>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3153 3154 3187 3190 3258  3261 3308 3427 </a:t>
            </a:r>
          </a:p>
          <a:p>
            <a:pPr lvl="1" algn="just">
              <a:buFont typeface="Arial" panose="020B0604020202020204" pitchFamily="34" charset="0"/>
              <a:buChar char="–"/>
              <a:defRPr/>
            </a:pPr>
            <a:r>
              <a:rPr lang="en-US" altLang="zh-CN" sz="1600" dirty="0"/>
              <a:t>as specified in 11-23/1473r2 ‘CRs for SBP part1 in LB 276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Xiandong</a:t>
            </a:r>
            <a:r>
              <a:rPr lang="en-US" altLang="zh-CN" sz="1800" b="1" kern="0" dirty="0"/>
              <a:t> Dong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23/1473r2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07420059"/>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September Interim</a:t>
            </a:r>
            <a:r>
              <a:rPr lang="en-US" altLang="en-US" sz="4000" dirty="0">
                <a:solidFill>
                  <a:srgbClr val="0000FF"/>
                </a:solidFill>
              </a:rPr>
              <a:t> </a:t>
            </a:r>
          </a:p>
          <a:p>
            <a:pPr algn="ctr">
              <a:buFontTx/>
              <a:buNone/>
            </a:pPr>
            <a:r>
              <a:rPr lang="en-US" altLang="zh-CN" sz="2800" dirty="0">
                <a:solidFill>
                  <a:srgbClr val="00B0F0"/>
                </a:solidFill>
                <a:cs typeface="Times New Roman" panose="02020603050405020304" pitchFamily="18" charset="0"/>
              </a:rPr>
              <a:t>Sept 13    (Wednesday AM 2),	10:30-12:30 Atlanta time </a:t>
            </a:r>
          </a:p>
          <a:p>
            <a:pPr lvl="1"/>
            <a:endParaRPr lang="en-US" altLang="en-US" sz="3600" dirty="0"/>
          </a:p>
          <a:p>
            <a:pPr lvl="1"/>
            <a:endParaRPr lang="en-US" altLang="en-US" sz="3600" dirty="0"/>
          </a:p>
        </p:txBody>
      </p:sp>
    </p:spTree>
    <p:extLst>
      <p:ext uri="{BB962C8B-B14F-4D97-AF65-F5344CB8AC3E}">
        <p14:creationId xmlns:p14="http://schemas.microsoft.com/office/powerpoint/2010/main" val="2622886252"/>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3191 3200 3201 3208  </a:t>
            </a:r>
          </a:p>
          <a:p>
            <a:pPr lvl="1" algn="just">
              <a:buFont typeface="Arial" panose="020B0604020202020204" pitchFamily="34" charset="0"/>
              <a:buChar char="–"/>
              <a:defRPr/>
            </a:pPr>
            <a:r>
              <a:rPr lang="en-US" altLang="zh-CN" sz="1600" dirty="0"/>
              <a:t>as specified in 11-23/1501r1 ‘CRs for SBP part2 in LB 276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Xiandong</a:t>
            </a:r>
            <a:r>
              <a:rPr lang="en-US" altLang="zh-CN" sz="1800" b="1" kern="0" dirty="0"/>
              <a:t> Dong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11-23/1501r1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48838019"/>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3123, 3406, 3407, 3431, 3433, 3434, 3435, 3438 and 3441</a:t>
            </a:r>
          </a:p>
          <a:p>
            <a:pPr lvl="1" algn="just">
              <a:buFont typeface="Arial" panose="020B0604020202020204" pitchFamily="34" charset="0"/>
              <a:buChar char="–"/>
              <a:defRPr/>
            </a:pPr>
            <a:r>
              <a:rPr lang="en-US" altLang="zh-CN" sz="1600" dirty="0"/>
              <a:t>as specified in 11-23/1502r1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11-23/1502r1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081558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278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1789, 1074, 1002, 1077 </a:t>
            </a:r>
          </a:p>
          <a:p>
            <a:pPr lvl="1" algn="just">
              <a:buFont typeface="Arial" panose="020B0604020202020204" pitchFamily="34" charset="0"/>
              <a:buChar char="–"/>
              <a:defRPr/>
            </a:pPr>
            <a:r>
              <a:rPr lang="en-US" altLang="zh-CN" sz="1600" dirty="0"/>
              <a:t>as specified in 23/0514r2</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Anirudha Sahoo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280339853"/>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3056 3083 3096 3138 3143 3146 3147 3152 3170 3171 3173 3174 3175 3176 3185 3186 3206 3214 3216 3217 3219 3220 3253 3315 3426 3540 3541 3542 3544</a:t>
            </a:r>
          </a:p>
          <a:p>
            <a:pPr lvl="1" algn="just">
              <a:buFont typeface="Arial" panose="020B0604020202020204" pitchFamily="34" charset="0"/>
              <a:buChar char="–"/>
              <a:defRPr/>
            </a:pPr>
            <a:r>
              <a:rPr lang="en-US" altLang="zh-CN" sz="1600" dirty="0"/>
              <a:t>as specified in 11-23/1479r5</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11-23/1479r5</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57357594"/>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September Interim</a:t>
            </a:r>
            <a:r>
              <a:rPr lang="en-US" altLang="en-US" sz="4000" dirty="0">
                <a:solidFill>
                  <a:srgbClr val="0000FF"/>
                </a:solidFill>
              </a:rPr>
              <a:t> </a:t>
            </a:r>
          </a:p>
          <a:p>
            <a:pPr algn="ctr">
              <a:buFontTx/>
              <a:buNone/>
            </a:pPr>
            <a:r>
              <a:rPr lang="en-US" altLang="zh-CN" sz="2800" dirty="0">
                <a:solidFill>
                  <a:srgbClr val="00B0F0"/>
                </a:solidFill>
                <a:cs typeface="Times New Roman" panose="02020603050405020304" pitchFamily="18" charset="0"/>
              </a:rPr>
              <a:t>Sept 14    (Thursday AM 1), 08:00-10:00 Atlanta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2207025991"/>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420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3169, 3490, 3508, 3065,</a:t>
            </a:r>
          </a:p>
          <a:p>
            <a:pPr lvl="1" algn="just">
              <a:buFont typeface="Arial" panose="020B0604020202020204" pitchFamily="34" charset="0"/>
              <a:buChar char="–"/>
              <a:defRPr/>
            </a:pPr>
            <a:r>
              <a:rPr lang="en-US" altLang="zh-CN" sz="1600" dirty="0"/>
              <a:t>as specified in doc.: 11-23/1475r1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Ning Gao</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11-23/1475r1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06327160"/>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421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3026, 3027, 3024, 3028</a:t>
            </a:r>
          </a:p>
          <a:p>
            <a:pPr lvl="1" algn="just">
              <a:buFont typeface="Arial" panose="020B0604020202020204" pitchFamily="34" charset="0"/>
              <a:buChar char="–"/>
              <a:defRPr/>
            </a:pPr>
            <a:r>
              <a:rPr lang="en-US" altLang="zh-CN" sz="1600" dirty="0"/>
              <a:t>as specified in doc.: 11-23/1484r1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11-23/1484r1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825541271"/>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422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3532, 3249, 3291</a:t>
            </a:r>
          </a:p>
          <a:p>
            <a:pPr lvl="1" algn="just">
              <a:buFont typeface="Arial" panose="020B0604020202020204" pitchFamily="34" charset="0"/>
              <a:buChar char="–"/>
              <a:defRPr/>
            </a:pPr>
            <a:r>
              <a:rPr lang="en-US" altLang="zh-CN" sz="1600" dirty="0"/>
              <a:t>as specified in doc 11-23/1575r1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Dongguk Lim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11-23/1575r1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11755833"/>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423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3269, 3382, 3501, 3502 </a:t>
            </a:r>
          </a:p>
          <a:p>
            <a:pPr lvl="1" algn="just">
              <a:buFont typeface="Arial" panose="020B0604020202020204" pitchFamily="34" charset="0"/>
              <a:buChar char="–"/>
              <a:defRPr/>
            </a:pPr>
            <a:r>
              <a:rPr lang="en-US" altLang="zh-CN" sz="1600" dirty="0"/>
              <a:t>as specified in 11-23/1544r2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11-23/1544r2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60290761"/>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424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3035, 3036, 3072, 3091, 3095, 3250, 3476, 3482, 3483</a:t>
            </a:r>
          </a:p>
          <a:p>
            <a:pPr lvl="1" algn="just">
              <a:buFont typeface="Arial" panose="020B0604020202020204" pitchFamily="34" charset="0"/>
              <a:buChar char="–"/>
              <a:defRPr/>
            </a:pPr>
            <a:r>
              <a:rPr lang="en-US" altLang="zh-CN" sz="1600" dirty="0"/>
              <a:t>as specified in 11-23/1492r2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Stephan Sand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dirty="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a:solidFill>
                <a:srgbClr val="000000"/>
              </a:solidFill>
              <a:highlight>
                <a:srgbClr val="00FF00"/>
              </a:highlight>
              <a:latin typeface="Times New Roman" panose="02020603050405020304" pitchFamily="18" charset="0"/>
              <a:cs typeface="+mn-cs"/>
            </a:endParaRPr>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11-23/1492r2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72823986"/>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425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3346 </a:t>
            </a:r>
          </a:p>
          <a:p>
            <a:pPr lvl="1" algn="just">
              <a:buFont typeface="Arial" panose="020B0604020202020204" pitchFamily="34" charset="0"/>
              <a:buChar char="–"/>
              <a:defRPr/>
            </a:pPr>
            <a:r>
              <a:rPr lang="en-US" altLang="zh-CN" sz="1600" dirty="0"/>
              <a:t>as specified in 11-23/1577r2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Ning Gao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dirty="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a:solidFill>
                <a:srgbClr val="000000"/>
              </a:solidFill>
              <a:highlight>
                <a:srgbClr val="00FF00"/>
              </a:highlight>
              <a:latin typeface="Times New Roman" panose="02020603050405020304" pitchFamily="18" charset="0"/>
              <a:cs typeface="+mn-cs"/>
            </a:endParaRPr>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11-23/1577r2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139790354"/>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426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3306 3504</a:t>
            </a:r>
          </a:p>
          <a:p>
            <a:pPr lvl="1" algn="just">
              <a:buFont typeface="Arial" panose="020B0604020202020204" pitchFamily="34" charset="0"/>
              <a:buChar char="–"/>
              <a:defRPr/>
            </a:pPr>
            <a:r>
              <a:rPr lang="en-US" altLang="zh-CN" sz="1600" dirty="0"/>
              <a:t>as specified in 11-23/1559r2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Stephan Sand</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dirty="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a:solidFill>
                <a:srgbClr val="000000"/>
              </a:solidFill>
              <a:highlight>
                <a:srgbClr val="00FF00"/>
              </a:highlight>
              <a:latin typeface="Times New Roman" panose="02020603050405020304" pitchFamily="18" charset="0"/>
              <a:cs typeface="+mn-cs"/>
            </a:endParaRPr>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11-23/1559r2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19604128"/>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427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3353 3408 3409 </a:t>
            </a:r>
          </a:p>
          <a:p>
            <a:pPr lvl="1" algn="just">
              <a:buFont typeface="Arial" panose="020B0604020202020204" pitchFamily="34" charset="0"/>
              <a:buChar char="–"/>
              <a:defRPr/>
            </a:pPr>
            <a:r>
              <a:rPr lang="en-US" altLang="zh-CN" sz="1600" dirty="0"/>
              <a:t>as specified in 11-23/1619r0</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dirty="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a:solidFill>
                <a:srgbClr val="000000"/>
              </a:solidFill>
              <a:highlight>
                <a:srgbClr val="00FF00"/>
              </a:highlight>
              <a:latin typeface="Times New Roman" panose="02020603050405020304" pitchFamily="18" charset="0"/>
              <a:cs typeface="+mn-cs"/>
            </a:endParaRPr>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11-23/1619r0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64359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279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1330, 1976, 2295, 1668, 1058, 1346, 1445, 1007, 1447, 1861, 2232, 1799, 1975, 2233, 1035, 1029, 2234, 1914, 1862, 1708, 2236, 1008, 1774, 2238, 1527, 2235, 2237, 1847, 1848, 1086, 1036</a:t>
            </a:r>
          </a:p>
          <a:p>
            <a:pPr lvl="1" algn="just">
              <a:buFont typeface="Arial" panose="020B0604020202020204" pitchFamily="34" charset="0"/>
              <a:buChar char="–"/>
              <a:defRPr/>
            </a:pPr>
            <a:r>
              <a:rPr lang="en-US" altLang="zh-CN" sz="1600" dirty="0"/>
              <a:t>as specified in 11-23/0477r3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11-23/0477r3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83876879"/>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428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lgn="just">
              <a:buFont typeface="Arial" panose="020B0604020202020204" pitchFamily="34" charset="0"/>
              <a:buChar char="–"/>
              <a:defRPr/>
            </a:pPr>
            <a:r>
              <a:rPr lang="en-US" altLang="zh-CN" sz="1600" dirty="0"/>
              <a:t>23/1486r1 (New primitive for Sensing Measurement Query frame)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rPr>
              <a:t> Approved by unanimous consent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23/1486r1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58059278"/>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0000FF"/>
                </a:solidFill>
              </a:rPr>
              <a:t>Motions on </a:t>
            </a:r>
          </a:p>
          <a:p>
            <a:pPr algn="ctr">
              <a:buFontTx/>
              <a:buNone/>
            </a:pPr>
            <a:r>
              <a:rPr lang="en-US" altLang="zh-CN" sz="2800" dirty="0">
                <a:cs typeface="Times New Roman" panose="02020603050405020304" pitchFamily="18" charset="0"/>
              </a:rPr>
              <a:t>Oct 	10	(Tuesday)	10</a:t>
            </a:r>
            <a:r>
              <a:rPr lang="zh-CN" altLang="en-US" sz="2800" dirty="0">
                <a:cs typeface="Times New Roman" panose="02020603050405020304" pitchFamily="18" charset="0"/>
              </a:rPr>
              <a:t>：</a:t>
            </a:r>
            <a:r>
              <a:rPr lang="en-US" altLang="zh-CN" sz="2800" dirty="0">
                <a:cs typeface="Times New Roman" panose="02020603050405020304" pitchFamily="18" charset="0"/>
              </a:rPr>
              <a:t>00 - 12:00 ET</a:t>
            </a:r>
            <a:r>
              <a:rPr lang="en-US" altLang="en-US" sz="28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56598817"/>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429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3420, 3160, 3202, 3401, 3251, 3325, 3021, 3488, 3424, 3405, 3172, 3252, 3539, 3132, 3058, 3328, 3135, 3257, 3014, 3259, 3136, 3329, 3428, 3323, 3368, 3262, 3263, 3264, 3097, 3015, 3124, 3430, 3029, 3016, 3030, 3271, 3272, 3125, 3432, 3274, 3275, 3276, 3437, 3277, 3278, 3008, 3530, 3474, 3436, 3475, 3222, 3416, 3013</a:t>
            </a:r>
          </a:p>
          <a:p>
            <a:pPr lvl="1" algn="just">
              <a:buFont typeface="Arial" panose="020B0604020202020204" pitchFamily="34" charset="0"/>
              <a:buChar char="–"/>
              <a:defRPr/>
            </a:pPr>
            <a:r>
              <a:rPr lang="en-US" altLang="zh-CN" sz="1600" dirty="0"/>
              <a:t>as specified in 11-23/1653r0 ‘Proposed resolutions for editorial comments on D2.0 - Part 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Sang Kim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6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11-23/1653r0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92399881"/>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lgn="just">
              <a:buFont typeface="Arial" panose="020B0604020202020204" pitchFamily="34" charset="0"/>
              <a:buChar char="–"/>
              <a:defRPr/>
            </a:pPr>
            <a:r>
              <a:rPr lang="en-US" altLang="zh-CN" sz="1600" dirty="0"/>
              <a:t>as specified in DCN 23/1648r1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23/1648r1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33860293"/>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3044, 3045, 3047, 3205, 3339, 3391, 3479,</a:t>
            </a:r>
          </a:p>
          <a:p>
            <a:pPr lvl="1" algn="just">
              <a:buFont typeface="Arial" panose="020B0604020202020204" pitchFamily="34" charset="0"/>
              <a:buChar char="–"/>
              <a:defRPr/>
            </a:pPr>
            <a:r>
              <a:rPr lang="en-US" altLang="zh-CN" sz="1600" dirty="0"/>
              <a:t>as specified in doc.: 11-23/1487r1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11-23/1487r1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11189455"/>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3003, 3004, 3005, 3006, 3032, 3033, 3034, 3071, 3081, 3093, 3094, 3131, 3213, 3340, 3342, 3398, 3399, 3404, 3480, 3481, 3487 </a:t>
            </a:r>
          </a:p>
          <a:p>
            <a:pPr lvl="1" algn="just">
              <a:buFont typeface="Arial" panose="020B0604020202020204" pitchFamily="34" charset="0"/>
              <a:buChar char="–"/>
              <a:defRPr/>
            </a:pPr>
            <a:r>
              <a:rPr lang="en-US" altLang="zh-CN" sz="1600" dirty="0"/>
              <a:t>- as specified in 23/1474r2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Raissinia 	</a:t>
            </a:r>
            <a:r>
              <a:rPr lang="en-US" altLang="zh-CN" sz="1800" b="1" dirty="0"/>
              <a:t>	</a:t>
            </a:r>
            <a:r>
              <a:rPr lang="en-US" altLang="zh-CN" sz="1800" b="1" kern="0" dirty="0"/>
              <a:t>Second: Sang Kim</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23/1474r2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1038375"/>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3158, 3425, 3471, 3505, 3168 and 3489.</a:t>
            </a:r>
          </a:p>
          <a:p>
            <a:pPr lvl="1" algn="just">
              <a:buFont typeface="Arial" panose="020B0604020202020204" pitchFamily="34" charset="0"/>
              <a:buChar char="–"/>
              <a:defRPr/>
            </a:pPr>
            <a:r>
              <a:rPr lang="en-US" altLang="zh-CN" sz="1600" dirty="0"/>
              <a:t>as specified in doc.: 11-23/1661r2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11-23/1661r2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916092419"/>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3084, 3089, 3105, 3108, 3109, 3142, 3218, 3321 </a:t>
            </a:r>
          </a:p>
          <a:p>
            <a:pPr lvl="1" algn="just">
              <a:buFont typeface="Arial" panose="020B0604020202020204" pitchFamily="34" charset="0"/>
              <a:buChar char="–"/>
              <a:defRPr/>
            </a:pPr>
            <a:r>
              <a:rPr lang="en-US" altLang="zh-CN" sz="1600" dirty="0"/>
              <a:t>as specified in doc.: 11-23/1651r3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11-23/1651r3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09266397"/>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CIDs:3017, 3066, 3150, 3360, 3361, 3365, 3366 </a:t>
            </a:r>
          </a:p>
          <a:p>
            <a:pPr lvl="1" algn="just">
              <a:buFont typeface="Arial" panose="020B0604020202020204" pitchFamily="34" charset="0"/>
              <a:buChar char="–"/>
              <a:defRPr/>
            </a:pPr>
            <a:r>
              <a:rPr lang="en-US" altLang="zh-CN" sz="1600" dirty="0"/>
              <a:t>as specified in doc.: 11-23/1592r0</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Naren</a:t>
            </a:r>
            <a:r>
              <a:rPr lang="en-US" altLang="zh-CN" sz="1800" b="1" kern="0" dirty="0"/>
              <a:t> 	</a:t>
            </a:r>
            <a:r>
              <a:rPr lang="en-US" altLang="zh-CN" sz="1800" b="1" dirty="0"/>
              <a:t>	</a:t>
            </a:r>
            <a:r>
              <a:rPr lang="en-US" altLang="zh-CN" sz="1800" b="1" kern="0" dirty="0"/>
              <a:t>Second: </a:t>
            </a:r>
            <a:r>
              <a:rPr lang="en-US" altLang="zh-CN" sz="1800" b="1" kern="0" dirty="0" err="1"/>
              <a:t>Zhuqing</a:t>
            </a:r>
            <a:r>
              <a:rPr lang="en-US" altLang="zh-CN" sz="1800" b="1" kern="0" dirty="0"/>
              <a:t> Tang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11-23/1592r0</a:t>
            </a:r>
          </a:p>
          <a:p>
            <a:pPr marL="628650" lvl="2">
              <a:buFont typeface="微软雅黑" panose="020B0503020204020204" pitchFamily="34" charset="-122"/>
              <a:buChar char="–"/>
              <a:defRPr/>
            </a:pPr>
            <a:r>
              <a:rPr lang="en-US" altLang="zh-CN" kern="0" dirty="0"/>
              <a:t>SP Result: Unanimous consent</a:t>
            </a:r>
          </a:p>
        </p:txBody>
      </p:sp>
    </p:spTree>
    <p:extLst>
      <p:ext uri="{BB962C8B-B14F-4D97-AF65-F5344CB8AC3E}">
        <p14:creationId xmlns:p14="http://schemas.microsoft.com/office/powerpoint/2010/main" val="1897050954"/>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CIDs:3059, 3060, 3061, 3064, 3067, 3134, 3180, 3181, 3182, 3183, 3184, 3256, 3364 </a:t>
            </a:r>
          </a:p>
          <a:p>
            <a:pPr lvl="1" algn="just">
              <a:buFont typeface="Arial" panose="020B0604020202020204" pitchFamily="34" charset="0"/>
              <a:buChar char="–"/>
              <a:defRPr/>
            </a:pPr>
            <a:r>
              <a:rPr lang="en-US" altLang="zh-CN" sz="1600" dirty="0"/>
              <a:t>as specified in doc.: 11-23/1640r2</a:t>
            </a: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Zhuqing</a:t>
            </a:r>
            <a:r>
              <a:rPr lang="en-US" altLang="zh-CN" sz="1800" b="1" kern="0" dirty="0"/>
              <a:t> Tang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11-23/1640r2</a:t>
            </a:r>
            <a:endParaRPr lang="en-US" altLang="zh-CN" kern="0" dirty="0"/>
          </a:p>
          <a:p>
            <a:pPr marL="628650" lvl="2">
              <a:buFont typeface="微软雅黑" panose="020B0503020204020204" pitchFamily="34" charset="-122"/>
              <a:buChar char="–"/>
              <a:defRPr/>
            </a:pPr>
            <a:r>
              <a:rPr lang="en-US" altLang="zh-CN" kern="0" dirty="0"/>
              <a:t>SP Result: Unanimous consent</a:t>
            </a:r>
          </a:p>
        </p:txBody>
      </p:sp>
    </p:spTree>
    <p:extLst>
      <p:ext uri="{BB962C8B-B14F-4D97-AF65-F5344CB8AC3E}">
        <p14:creationId xmlns:p14="http://schemas.microsoft.com/office/powerpoint/2010/main" val="29058117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280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1757</a:t>
            </a:r>
          </a:p>
          <a:p>
            <a:pPr lvl="1" algn="just">
              <a:buFont typeface="Arial" panose="020B0604020202020204" pitchFamily="34" charset="0"/>
              <a:buChar char="–"/>
              <a:defRPr/>
            </a:pPr>
            <a:r>
              <a:rPr lang="en-US" altLang="zh-CN" sz="1600" dirty="0"/>
              <a:t>as specified in document 23/0554r3 .</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23/0554r3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79546232"/>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3295, 3394, 3396, 3397, 3417, 3473, 3069, 3070, 3402, 3486 </a:t>
            </a:r>
          </a:p>
          <a:p>
            <a:pPr lvl="1" algn="just">
              <a:buFont typeface="Arial" panose="020B0604020202020204" pitchFamily="34" charset="0"/>
              <a:buChar char="–"/>
              <a:defRPr/>
            </a:pPr>
            <a:r>
              <a:rPr lang="en-US" altLang="zh-CN" sz="1600" dirty="0"/>
              <a:t>as specified in doc.: 11-23/1552r3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11-23/1552r3</a:t>
            </a:r>
            <a:endParaRPr lang="en-US" altLang="zh-CN" kern="0" dirty="0"/>
          </a:p>
          <a:p>
            <a:pPr marL="628650" lvl="2">
              <a:buFont typeface="微软雅黑" panose="020B0503020204020204" pitchFamily="34" charset="-122"/>
              <a:buChar char="–"/>
              <a:defRPr/>
            </a:pPr>
            <a:r>
              <a:rPr lang="en-US" altLang="zh-CN" kern="0" dirty="0"/>
              <a:t>SP Result: Unanimous consent</a:t>
            </a:r>
          </a:p>
        </p:txBody>
      </p:sp>
    </p:spTree>
    <p:extLst>
      <p:ext uri="{BB962C8B-B14F-4D97-AF65-F5344CB8AC3E}">
        <p14:creationId xmlns:p14="http://schemas.microsoft.com/office/powerpoint/2010/main" val="2818675294"/>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3442, 3369, 3443, 3444, 3445, 3446, 3447, 3448, 3449, 3450, 3451, 3452, 3453, 3454, 3455, 3456, 3457, 3458, 3459, 3460, 3461, 3462, 3463, 3464, 3018, 3019, 3020 </a:t>
            </a:r>
          </a:p>
          <a:p>
            <a:pPr lvl="1" algn="just">
              <a:buFont typeface="Arial" panose="020B0604020202020204" pitchFamily="34" charset="0"/>
              <a:buChar char="–"/>
              <a:defRPr/>
            </a:pPr>
            <a:r>
              <a:rPr lang="en-US" altLang="zh-CN" sz="1600" dirty="0"/>
              <a:t>as specified in doc.: 11-23/1654r2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Sang Kim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11-23/1654r2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66836665"/>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0000FF"/>
                </a:solidFill>
              </a:rPr>
              <a:t>Motions on </a:t>
            </a:r>
          </a:p>
          <a:p>
            <a:pPr algn="ctr">
              <a:buFontTx/>
              <a:buNone/>
            </a:pPr>
            <a:r>
              <a:rPr lang="en-US" altLang="zh-CN" sz="2800" dirty="0">
                <a:cs typeface="Times New Roman" panose="02020603050405020304" pitchFamily="18" charset="0"/>
              </a:rPr>
              <a:t>Oct 	31	(Tuesday)	10</a:t>
            </a:r>
            <a:r>
              <a:rPr lang="zh-CN" altLang="en-US" sz="2800" dirty="0">
                <a:cs typeface="Times New Roman" panose="02020603050405020304" pitchFamily="18" charset="0"/>
              </a:rPr>
              <a:t>：</a:t>
            </a:r>
            <a:r>
              <a:rPr lang="en-US" altLang="zh-CN" sz="2800" dirty="0">
                <a:cs typeface="Times New Roman" panose="02020603050405020304" pitchFamily="18" charset="0"/>
              </a:rPr>
              <a:t>00 - 12:00 ET</a:t>
            </a:r>
            <a:r>
              <a:rPr lang="en-US" altLang="en-US" sz="28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756909727"/>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3177, 3196, 3197, 3215, 3317, 3319, 3493, and 3543</a:t>
            </a:r>
          </a:p>
          <a:p>
            <a:pPr lvl="1" algn="just">
              <a:buFont typeface="Arial" panose="020B0604020202020204" pitchFamily="34" charset="0"/>
              <a:buChar char="–"/>
              <a:defRPr/>
            </a:pPr>
            <a:r>
              <a:rPr lang="en-US" altLang="zh-CN" sz="1600" dirty="0"/>
              <a:t>as specified in doc.: </a:t>
            </a:r>
            <a:r>
              <a:rPr lang="pt-BR" altLang="zh-CN" sz="1600" dirty="0"/>
              <a:t>11-23/1633r4, “LB276 CR for CIDs on SR2SR Variant”.</a:t>
            </a: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de-DE" altLang="zh-CN" sz="1800" b="1" kern="0" dirty="0"/>
              <a:t>Dong Wei  </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pt-BR" altLang="zh-CN" dirty="0"/>
              <a:t>11-23/1633r4</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14989049"/>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3057 3221 3363 3411</a:t>
            </a:r>
          </a:p>
          <a:p>
            <a:pPr lvl="1" algn="just">
              <a:buFont typeface="Arial" panose="020B0604020202020204" pitchFamily="34" charset="0"/>
              <a:buChar char="–"/>
              <a:defRPr/>
            </a:pPr>
            <a:r>
              <a:rPr lang="en-US" altLang="zh-CN" sz="1600" dirty="0"/>
              <a:t>as specified in doc.: 11-23/1688r0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11-23/1688r0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193935857"/>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3110, 3111</a:t>
            </a:r>
          </a:p>
          <a:p>
            <a:pPr lvl="1" algn="just">
              <a:buFont typeface="Arial" panose="020B0604020202020204" pitchFamily="34" charset="0"/>
              <a:buChar char="–"/>
              <a:defRPr/>
            </a:pPr>
            <a:r>
              <a:rPr lang="en-US" altLang="zh-CN" sz="1600" dirty="0"/>
              <a:t>as specified in doc.: 11-23/1659r1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11-23/1659r1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19450896"/>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3421 and 3440</a:t>
            </a:r>
          </a:p>
          <a:p>
            <a:pPr lvl="1" algn="just">
              <a:buFont typeface="Arial" panose="020B0604020202020204" pitchFamily="34" charset="0"/>
              <a:buChar char="–"/>
              <a:defRPr/>
            </a:pPr>
            <a:r>
              <a:rPr lang="en-US" altLang="zh-CN" sz="1600" dirty="0"/>
              <a:t>as specified in doc.: 11-23/1698r0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Zhuqing</a:t>
            </a:r>
            <a:r>
              <a:rPr lang="en-US" altLang="zh-CN" sz="1800" b="1" kern="0" dirty="0"/>
              <a:t> Tang</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11-23/1698r0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3149542"/>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3279</a:t>
            </a:r>
          </a:p>
          <a:p>
            <a:pPr lvl="1" algn="just">
              <a:buFont typeface="Arial" panose="020B0604020202020204" pitchFamily="34" charset="0"/>
              <a:buChar char="–"/>
              <a:defRPr/>
            </a:pPr>
            <a:r>
              <a:rPr lang="en-US" altLang="zh-CN" sz="1600" dirty="0"/>
              <a:t>as specified in doc.: 11-23/1577r3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11-23/1577r3</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17698021"/>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3082 </a:t>
            </a:r>
          </a:p>
          <a:p>
            <a:pPr lvl="1" algn="just">
              <a:buFont typeface="Arial" panose="020B0604020202020204" pitchFamily="34" charset="0"/>
              <a:buChar char="–"/>
              <a:defRPr/>
            </a:pPr>
            <a:r>
              <a:rPr lang="en-US" altLang="zh-CN" sz="1600" dirty="0"/>
              <a:t>as specified in doc.: </a:t>
            </a:r>
            <a:r>
              <a:rPr lang="pt-BR" altLang="zh-CN" sz="1600" dirty="0"/>
              <a:t>11-23/1634r1, “LB276 CR for CID 3082”.</a:t>
            </a: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pt-BR" altLang="zh-CN" kern="0" dirty="0"/>
              <a:t>11-23/1634r1, “LB276 CR for CID 3082”.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3408299"/>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3068 </a:t>
            </a:r>
          </a:p>
          <a:p>
            <a:pPr lvl="1" algn="just">
              <a:buFont typeface="Arial" panose="020B0604020202020204" pitchFamily="34" charset="0"/>
              <a:buChar char="–"/>
              <a:defRPr/>
            </a:pPr>
            <a:r>
              <a:rPr lang="en-US" altLang="zh-CN" sz="1600" dirty="0"/>
              <a:t>as specified in doc.: 23/1657r0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Raissinia 	</a:t>
            </a:r>
            <a:r>
              <a:rPr lang="en-US" altLang="zh-CN" sz="1800" b="1" dirty="0"/>
              <a:t>	</a:t>
            </a:r>
            <a:r>
              <a:rPr lang="en-US" altLang="zh-CN" sz="1800" b="1" kern="0" dirty="0"/>
              <a:t>Second: Mahmoud Kamel</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23/1657r0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47159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1752600" y="1066800"/>
            <a:ext cx="8686800" cy="12954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2057400" y="2590800"/>
            <a:ext cx="8305800" cy="2895600"/>
          </a:xfrm>
        </p:spPr>
        <p:txBody>
          <a:bodyPr/>
          <a:lstStyle/>
          <a:p>
            <a:pPr algn="ctr">
              <a:lnSpc>
                <a:spcPct val="90000"/>
              </a:lnSpc>
              <a:buNone/>
            </a:pPr>
            <a:r>
              <a:rPr lang="en-US" altLang="zh-CN" sz="3200" dirty="0">
                <a:latin typeface="Arial" panose="020B0604020202020204" pitchFamily="34" charset="0"/>
              </a:rPr>
              <a:t>Motion list – Part 2 </a:t>
            </a:r>
          </a:p>
          <a:p>
            <a:pPr algn="ctr">
              <a:lnSpc>
                <a:spcPct val="90000"/>
              </a:lnSpc>
              <a:buNone/>
            </a:pPr>
            <a:r>
              <a:rPr lang="en-US" altLang="zh-CN" sz="3200" b="0" dirty="0">
                <a:latin typeface="Arial" panose="020B0604020202020204" pitchFamily="34" charset="0"/>
              </a:rPr>
              <a:t>(From January 2023, after D1.0 released)</a:t>
            </a:r>
          </a:p>
          <a:p>
            <a:pPr algn="ctr">
              <a:lnSpc>
                <a:spcPct val="90000"/>
              </a:lnSpc>
              <a:buFontTx/>
              <a:buNone/>
            </a:pPr>
            <a:endParaRPr lang="en-US" altLang="en-US" sz="3000" dirty="0">
              <a:cs typeface="Times New Roman" panose="02020603050405020304" pitchFamily="18" charset="0"/>
            </a:endParaRPr>
          </a:p>
          <a:p>
            <a:pPr algn="ctr">
              <a:lnSpc>
                <a:spcPct val="90000"/>
              </a:lnSpc>
              <a:buFontTx/>
              <a:buNone/>
            </a:pPr>
            <a:endParaRPr lang="en-US" altLang="en-US" sz="3000" dirty="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Tech</a:t>
            </a:r>
            <a:r>
              <a:rPr lang="en-US" altLang="zh-CN" sz="2000" dirty="0">
                <a:latin typeface="Arial" panose="020B0604020202020204" pitchFamily="34" charset="0"/>
                <a:cs typeface="MS PGothic" panose="020B0600070205080204" pitchFamily="34" charset="-128"/>
              </a:rPr>
              <a:t>nical </a:t>
            </a:r>
            <a:r>
              <a:rPr lang="en-US" altLang="en-US" sz="2000" dirty="0">
                <a:latin typeface="Arial" panose="020B0604020202020204" pitchFamily="34" charset="0"/>
                <a:cs typeface="MS PGothic" panose="020B0600070205080204" pitchFamily="34" charset="-128"/>
              </a:rPr>
              <a:t>Editor:	</a:t>
            </a:r>
            <a:r>
              <a:rPr lang="en-US" altLang="zh-CN" sz="2000" dirty="0"/>
              <a:t>Claudio Da Silva </a:t>
            </a:r>
            <a:r>
              <a:rPr lang="en-US" altLang="en-US" sz="2000" dirty="0">
                <a:cs typeface="Times New Roman" panose="02020603050405020304" pitchFamily="18" charset="0"/>
              </a:rPr>
              <a:t>(</a:t>
            </a:r>
            <a:r>
              <a:rPr lang="en-US" altLang="zh-CN" sz="2000" dirty="0">
                <a:cs typeface="Times New Roman" panose="02020603050405020304" pitchFamily="18" charset="0"/>
              </a:rPr>
              <a:t>Meta Platforms</a:t>
            </a:r>
            <a:r>
              <a:rPr lang="en-US" altLang="en-US" sz="2000" dirty="0">
                <a:cs typeface="Times New Roman" panose="02020603050405020304" pitchFamily="18" charset="0"/>
              </a:rPr>
              <a:t>)</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281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1144 1145  1382 1670  1874</a:t>
            </a:r>
          </a:p>
          <a:p>
            <a:pPr lvl="1" algn="just">
              <a:buFont typeface="Arial" panose="020B0604020202020204" pitchFamily="34" charset="0"/>
              <a:buChar char="–"/>
              <a:defRPr/>
            </a:pPr>
            <a:r>
              <a:rPr lang="en-US" altLang="zh-CN" sz="1600" dirty="0"/>
              <a:t>as specified in document 23/0556r3.</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Xiandong</a:t>
            </a:r>
            <a:r>
              <a:rPr lang="en-US" altLang="zh-CN" sz="1800" b="1" kern="0" dirty="0"/>
              <a:t> Dong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23/0556r3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14578001"/>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3077, 3078, 3087, 3378 and 3380</a:t>
            </a:r>
          </a:p>
          <a:p>
            <a:pPr lvl="1" algn="just">
              <a:buFont typeface="Arial" panose="020B0604020202020204" pitchFamily="34" charset="0"/>
              <a:buChar char="–"/>
              <a:defRPr/>
            </a:pPr>
            <a:r>
              <a:rPr lang="en-US" altLang="zh-CN" sz="1600" dirty="0"/>
              <a:t>as specified in doc.: 11-23/1476r2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11-23/1476r2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76372822"/>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3022, 3497, 3498, 3025</a:t>
            </a:r>
          </a:p>
          <a:p>
            <a:pPr lvl="1" algn="just">
              <a:buFont typeface="Arial" panose="020B0604020202020204" pitchFamily="34" charset="0"/>
              <a:buChar char="–"/>
              <a:defRPr/>
            </a:pPr>
            <a:r>
              <a:rPr lang="en-US" altLang="zh-CN" sz="1600" dirty="0"/>
              <a:t>as specified in doc.: 11-23/1485r3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11-23/1485r3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62116664"/>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 </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Nov 13    (Monday PM 2), 16:00-18:00 Hawaii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361899142"/>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3074, 3156, 3157, 3159, 3309, 3310, 3313, 3314, 3336, 3400, 3478, 3491</a:t>
            </a:r>
          </a:p>
          <a:p>
            <a:pPr lvl="1" algn="just">
              <a:buFont typeface="Arial" panose="020B0604020202020204" pitchFamily="34" charset="0"/>
              <a:buChar char="–"/>
              <a:defRPr/>
            </a:pPr>
            <a:r>
              <a:rPr lang="en-US" altLang="zh-CN" sz="1600" dirty="0"/>
              <a:t>as specified in doc.: 23/1678r2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Atsushi SHIRAKAWA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23/1678r2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51702654"/>
      </p:ext>
    </p:extLst>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3007, 3283, 3145, 3193, 3307, 3282</a:t>
            </a:r>
          </a:p>
          <a:p>
            <a:pPr lvl="1" algn="just">
              <a:buFont typeface="Arial" panose="020B0604020202020204" pitchFamily="34" charset="0"/>
              <a:buChar char="–"/>
              <a:defRPr/>
            </a:pPr>
            <a:r>
              <a:rPr lang="en-US" altLang="zh-CN" sz="1600" dirty="0"/>
              <a:t>as specified in doc.: 11-23/1563r0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11-23/1563r0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46129131"/>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3439, 3500, 3023, 3495, 3496</a:t>
            </a:r>
          </a:p>
          <a:p>
            <a:pPr lvl="1" algn="just">
              <a:buFont typeface="Arial" panose="020B0604020202020204" pitchFamily="34" charset="0"/>
              <a:buChar char="–"/>
              <a:defRPr/>
            </a:pPr>
            <a:r>
              <a:rPr lang="en-US" altLang="zh-CN" sz="1600" dirty="0"/>
              <a:t>as specified in doc.: 11-23/1721r2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GB" altLang="zh-CN" dirty="0"/>
              <a:t>11-23/1721r2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36977962"/>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3113, 3114, 3510, 3511, 3512 and 3514</a:t>
            </a:r>
          </a:p>
          <a:p>
            <a:pPr lvl="1" algn="just">
              <a:buFont typeface="Arial" panose="020B0604020202020204" pitchFamily="34" charset="0"/>
              <a:buChar char="–"/>
              <a:defRPr/>
            </a:pPr>
            <a:r>
              <a:rPr lang="en-US" altLang="zh-CN" sz="1600" dirty="0"/>
              <a:t>as specified in doc.: 11-23/1669r0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11-23/1669r0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58225545"/>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3085, 3100 and 3316</a:t>
            </a:r>
          </a:p>
          <a:p>
            <a:pPr lvl="1" algn="just">
              <a:buFont typeface="Arial" panose="020B0604020202020204" pitchFamily="34" charset="0"/>
              <a:buChar char="–"/>
              <a:defRPr/>
            </a:pPr>
            <a:r>
              <a:rPr lang="en-US" altLang="zh-CN" sz="1600" dirty="0"/>
              <a:t>as specified in doc.: 11-23/1670r1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Zhuqing</a:t>
            </a:r>
            <a:r>
              <a:rPr lang="en-US" altLang="zh-CN" sz="1800" b="1" kern="0" dirty="0"/>
              <a:t> Tang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11-23/1670r1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83389529"/>
      </p:ext>
    </p:extLst>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3129, 3311, 3312, 3534</a:t>
            </a:r>
          </a:p>
          <a:p>
            <a:pPr lvl="1" algn="just">
              <a:buFont typeface="Arial" panose="020B0604020202020204" pitchFamily="34" charset="0"/>
              <a:buChar char="–"/>
              <a:defRPr/>
            </a:pPr>
            <a:r>
              <a:rPr lang="en-US" altLang="zh-CN" sz="1600" dirty="0"/>
              <a:t>as specified in doc.: 11-23/1715r1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Zhuqing</a:t>
            </a:r>
            <a:r>
              <a:rPr lang="en-US" altLang="zh-CN" sz="1800" b="1" kern="0" dirty="0"/>
              <a:t> Tang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11-23/1715r1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48209015"/>
      </p:ext>
    </p:extLst>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3126</a:t>
            </a:r>
          </a:p>
          <a:p>
            <a:pPr lvl="1" algn="just">
              <a:buFont typeface="Arial" panose="020B0604020202020204" pitchFamily="34" charset="0"/>
              <a:buChar char="–"/>
              <a:defRPr/>
            </a:pPr>
            <a:r>
              <a:rPr lang="en-US" altLang="zh-CN" sz="1600" dirty="0"/>
              <a:t>as specified in doc.: 11-23/1862r2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nl-NL" altLang="zh-CN" sz="1800" b="1" kern="0" dirty="0"/>
              <a:t>Mahmoud </a:t>
            </a:r>
            <a:r>
              <a:rPr lang="nl-NL" altLang="zh-CN" sz="1800" b="1" kern="0"/>
              <a:t>Kamel  </a:t>
            </a:r>
            <a:r>
              <a:rPr lang="en-US" altLang="zh-CN" sz="1800" b="1" kern="0" dirty="0"/>
              <a:t>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11-23/1862r2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9602161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282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1066, 1067, and 1069 </a:t>
            </a:r>
          </a:p>
          <a:p>
            <a:pPr lvl="1" algn="just">
              <a:buFont typeface="Arial" panose="020B0604020202020204" pitchFamily="34" charset="0"/>
              <a:buChar char="–"/>
              <a:defRPr/>
            </a:pPr>
            <a:r>
              <a:rPr lang="en-US" altLang="zh-CN" sz="1600" dirty="0"/>
              <a:t>as specified in 23/0557r1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Anirudha Sahoo	</a:t>
            </a:r>
            <a:r>
              <a:rPr lang="en-US" altLang="zh-CN" sz="1800" b="1" dirty="0"/>
              <a:t>	</a:t>
            </a:r>
            <a:r>
              <a:rPr lang="en-US" altLang="zh-CN" sz="1800" b="1" kern="0" dirty="0"/>
              <a:t>Second: Assaf Kasher </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23/0557r1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97363909"/>
      </p:ext>
    </p:extLst>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3011, 3031, 3223, 3301</a:t>
            </a:r>
          </a:p>
          <a:p>
            <a:pPr lvl="1" algn="just">
              <a:buFont typeface="Arial" panose="020B0604020202020204" pitchFamily="34" charset="0"/>
              <a:buChar char="–"/>
              <a:defRPr/>
            </a:pPr>
            <a:r>
              <a:rPr lang="en-US" altLang="zh-CN" sz="1600" dirty="0"/>
              <a:t>as specified in doc.: 11-23/1662r0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fi-FI" altLang="zh-CN" sz="1800" b="1" kern="0" dirty="0"/>
              <a:t>Rojan Chitrakar</a:t>
            </a:r>
            <a:r>
              <a:rPr lang="en-US" altLang="zh-CN" sz="1800" b="1" kern="0" dirty="0"/>
              <a:t>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11-23/1662r0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64580014"/>
      </p:ext>
    </p:extLst>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3381 </a:t>
            </a:r>
          </a:p>
          <a:p>
            <a:pPr lvl="1" algn="just">
              <a:buFont typeface="Arial" panose="020B0604020202020204" pitchFamily="34" charset="0"/>
              <a:buChar char="–"/>
              <a:defRPr/>
            </a:pPr>
            <a:r>
              <a:rPr lang="en-US" altLang="zh-CN" sz="1600" dirty="0"/>
              <a:t>as specified in doc.: 11-23/1821r2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Ning Gao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11-23/1821r2</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16698133"/>
      </p:ext>
    </p:extLst>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3009, 3536</a:t>
            </a:r>
          </a:p>
          <a:p>
            <a:pPr lvl="1" algn="just">
              <a:buFont typeface="Arial" panose="020B0604020202020204" pitchFamily="34" charset="0"/>
              <a:buChar char="–"/>
              <a:defRPr/>
            </a:pPr>
            <a:r>
              <a:rPr lang="en-US" altLang="zh-CN" sz="1600" dirty="0"/>
              <a:t>as specified in doc.: 11-23/1822r0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pt-BR" altLang="zh-CN" sz="1800" b="1" kern="0" dirty="0"/>
              <a:t>Claudio da Silva </a:t>
            </a:r>
            <a:r>
              <a:rPr lang="en-US" altLang="zh-CN" sz="1800" b="1" kern="0" dirty="0"/>
              <a:t>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11-23/1822r0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72080323"/>
      </p:ext>
    </p:extLst>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3012, 3133, 3192, 3254, 3255, 3268, 3386, 3429, 3492, 3419, 3373, 3359, 3347</a:t>
            </a:r>
          </a:p>
          <a:p>
            <a:pPr lvl="1" algn="just">
              <a:buFont typeface="Arial" panose="020B0604020202020204" pitchFamily="34" charset="0"/>
              <a:buChar char="–"/>
              <a:defRPr/>
            </a:pPr>
            <a:r>
              <a:rPr lang="en-US" altLang="zh-CN" sz="1600" dirty="0"/>
              <a:t>as specified in doc.: 11-23/1820r0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pt-BR" altLang="zh-CN" sz="1800" b="1" kern="0" dirty="0"/>
              <a:t>Claudio da Silva </a:t>
            </a:r>
            <a:r>
              <a:rPr lang="en-US" altLang="zh-CN" sz="1800" b="1" kern="0" dirty="0"/>
              <a:t>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11-23/1820r0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2198833"/>
      </p:ext>
    </p:extLst>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US" altLang="zh-CN" sz="1600" dirty="0" smtClean="0"/>
              <a:t>3300, </a:t>
            </a:r>
            <a:r>
              <a:rPr lang="en-US" altLang="zh-CN" sz="1600" dirty="0"/>
              <a:t>3335, 3362, </a:t>
            </a:r>
            <a:r>
              <a:rPr lang="en-US" altLang="zh-CN" sz="1600" dirty="0" smtClean="0"/>
              <a:t>3324</a:t>
            </a:r>
            <a:endParaRPr lang="en-US" altLang="zh-CN" sz="1600" dirty="0"/>
          </a:p>
          <a:p>
            <a:pPr lvl="1" algn="just">
              <a:buFont typeface="Arial" panose="020B0604020202020204" pitchFamily="34" charset="0"/>
              <a:buChar char="–"/>
              <a:defRPr/>
            </a:pPr>
            <a:r>
              <a:rPr lang="en-US" altLang="zh-CN" sz="1600" dirty="0"/>
              <a:t>as specified in doc.: 11-23/1845r2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s-ES" altLang="zh-CN" sz="1800" b="1" kern="0" dirty="0"/>
              <a:t>Julia Feng </a:t>
            </a:r>
            <a:r>
              <a:rPr lang="en-US" altLang="zh-CN" sz="1800" b="1" kern="0" dirty="0"/>
              <a:t>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11-23/1845r2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82024933"/>
      </p:ext>
    </p:extLst>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460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3043 3042 3092 3305 3041 3039 3371 3470 3418 3040 3198 3226 3327 3326 3167 3423 3130 3166 3165 3341 3164 3163 3485  3403</a:t>
            </a:r>
          </a:p>
          <a:p>
            <a:pPr lvl="1" algn="just">
              <a:buFont typeface="Arial" panose="020B0604020202020204" pitchFamily="34" charset="0"/>
              <a:buChar char="–"/>
              <a:defRPr/>
            </a:pPr>
            <a:r>
              <a:rPr lang="en-US" altLang="zh-CN" sz="1600" dirty="0"/>
              <a:t>as specified in doc.: 11-23/1828r1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Dibakar Das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11-23/1828r1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53880679"/>
      </p:ext>
    </p:extLst>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461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3118, 3122, 3235, 3236, 3237, 3238, 3383, 3384, 3375, 3267, 3273, 3240, 3242, 3243, 3244, 3385, 3379, 3224, 3225, 3229, 3230, 3231, 3232</a:t>
            </a:r>
          </a:p>
          <a:p>
            <a:pPr lvl="1" algn="just">
              <a:buFont typeface="Arial" panose="020B0604020202020204" pitchFamily="34" charset="0"/>
              <a:buChar char="–"/>
              <a:defRPr/>
            </a:pPr>
            <a:r>
              <a:rPr lang="en-US" altLang="zh-CN" sz="1600" dirty="0"/>
              <a:t>as specified in doc.: 11-23/1921r1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da-DK" altLang="zh-CN" sz="1800" b="1" kern="0" dirty="0"/>
              <a:t>Assaf Kasher </a:t>
            </a:r>
            <a:r>
              <a:rPr lang="en-US" altLang="zh-CN" sz="1800" b="1" kern="0" dirty="0"/>
              <a:t>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a:t>
            </a:r>
            <a:r>
              <a:rPr lang="en-US" altLang="zh-CN" dirty="0"/>
              <a:t>23/1921r1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1459587"/>
      </p:ext>
    </p:extLst>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462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the approve the following PAR update</a:t>
            </a:r>
            <a:r>
              <a:rPr lang="en-US" altLang="zh-CN" sz="1800" b="1" kern="0" dirty="0" smtClean="0"/>
              <a:t>:</a:t>
            </a:r>
            <a:endParaRPr lang="en-US" altLang="zh-CN" sz="1800" b="1" kern="0" dirty="0"/>
          </a:p>
          <a:p>
            <a:pPr lvl="1">
              <a:buFont typeface="Calibri" panose="020F0502020204030204" pitchFamily="34" charset="0"/>
              <a:buChar char="–"/>
            </a:pPr>
            <a:r>
              <a:rPr lang="en-US" altLang="zh-CN" sz="1400" dirty="0">
                <a:latin typeface="Calibri" panose="020F0502020204030204" pitchFamily="34" charset="0"/>
                <a:ea typeface="宋体" panose="02010600030101010101" pitchFamily="2" charset="-122"/>
              </a:rPr>
              <a:t>5.3 Is the completion of this standard dependent upon the completion of another standard: Yes</a:t>
            </a:r>
            <a:endParaRPr lang="zh-CN" altLang="zh-CN" sz="1400" dirty="0">
              <a:latin typeface="Calibri" panose="020F0502020204030204" pitchFamily="34" charset="0"/>
              <a:ea typeface="宋体" panose="02010600030101010101" pitchFamily="2" charset="-122"/>
            </a:endParaRPr>
          </a:p>
          <a:p>
            <a:pPr lvl="1"/>
            <a:r>
              <a:rPr lang="en-US" altLang="zh-CN" sz="1400" dirty="0">
                <a:latin typeface="Calibri" panose="020F0502020204030204" pitchFamily="34" charset="0"/>
                <a:ea typeface="宋体" panose="02010600030101010101" pitchFamily="2" charset="-122"/>
              </a:rPr>
              <a:t>If yes please explain: As defined in 5.2.b, to enhance WLAN sensing, this amendment augments PHY and MAC capabilities defined in the IEEE P802.11ax, IEEE P802.11ay, IEEE P802.11az</a:t>
            </a:r>
            <a:r>
              <a:rPr lang="en-US" altLang="zh-CN" sz="1400" u="sng" dirty="0">
                <a:solidFill>
                  <a:srgbClr val="FF0000"/>
                </a:solidFill>
                <a:latin typeface="Calibri" panose="020F0502020204030204" pitchFamily="34" charset="0"/>
                <a:ea typeface="宋体" panose="02010600030101010101" pitchFamily="2" charset="-122"/>
              </a:rPr>
              <a:t>,</a:t>
            </a:r>
            <a:r>
              <a:rPr lang="en-US" altLang="zh-CN" sz="1400" dirty="0">
                <a:solidFill>
                  <a:srgbClr val="FF0000"/>
                </a:solidFill>
                <a:latin typeface="Calibri" panose="020F0502020204030204" pitchFamily="34" charset="0"/>
                <a:ea typeface="宋体" panose="02010600030101010101" pitchFamily="2" charset="-122"/>
              </a:rPr>
              <a:t> </a:t>
            </a:r>
            <a:r>
              <a:rPr lang="en-US" altLang="zh-CN" sz="1400" strike="sngStrike" dirty="0">
                <a:solidFill>
                  <a:srgbClr val="FF0000"/>
                </a:solidFill>
                <a:latin typeface="Calibri" panose="020F0502020204030204" pitchFamily="34" charset="0"/>
                <a:ea typeface="宋体" panose="02010600030101010101" pitchFamily="2" charset="-122"/>
              </a:rPr>
              <a:t>and</a:t>
            </a:r>
            <a:r>
              <a:rPr lang="en-US" altLang="zh-CN" sz="1400" dirty="0">
                <a:latin typeface="Calibri" panose="020F0502020204030204" pitchFamily="34" charset="0"/>
                <a:ea typeface="宋体" panose="02010600030101010101" pitchFamily="2" charset="-122"/>
              </a:rPr>
              <a:t> IEEE P802.11be</a:t>
            </a:r>
            <a:r>
              <a:rPr lang="en-US" altLang="zh-CN" sz="1400" u="sng" dirty="0">
                <a:solidFill>
                  <a:srgbClr val="FF0000"/>
                </a:solidFill>
                <a:latin typeface="Calibri" panose="020F0502020204030204" pitchFamily="34" charset="0"/>
                <a:ea typeface="宋体" panose="02010600030101010101" pitchFamily="2" charset="-122"/>
              </a:rPr>
              <a:t>, and IEEE P802.11bk</a:t>
            </a:r>
            <a:r>
              <a:rPr lang="en-US" altLang="zh-CN" sz="1400" dirty="0">
                <a:solidFill>
                  <a:srgbClr val="FF0000"/>
                </a:solidFill>
                <a:latin typeface="Calibri" panose="020F0502020204030204" pitchFamily="34" charset="0"/>
                <a:ea typeface="宋体" panose="02010600030101010101" pitchFamily="2" charset="-122"/>
              </a:rPr>
              <a:t> </a:t>
            </a:r>
            <a:r>
              <a:rPr lang="en-US" altLang="zh-CN" sz="1400" dirty="0">
                <a:latin typeface="Calibri" panose="020F0502020204030204" pitchFamily="34" charset="0"/>
                <a:ea typeface="宋体" panose="02010600030101010101" pitchFamily="2" charset="-122"/>
              </a:rPr>
              <a:t>amendments and the IEEE P802.11 revision standard</a:t>
            </a:r>
            <a:r>
              <a:rPr lang="en-US" altLang="zh-CN" sz="1400" dirty="0" smtClean="0">
                <a:latin typeface="Calibri" panose="020F0502020204030204" pitchFamily="34" charset="0"/>
                <a:ea typeface="宋体" panose="02010600030101010101" pitchFamily="2" charset="-122"/>
              </a:rPr>
              <a:t>.</a:t>
            </a:r>
          </a:p>
          <a:p>
            <a:endParaRPr lang="en-US" altLang="zh-CN" sz="40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19/2103r12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20Y/4N/9A</a:t>
            </a:r>
            <a:endParaRPr lang="en-US" altLang="zh-CN" sz="1050" b="1" kern="0" dirty="0"/>
          </a:p>
        </p:txBody>
      </p:sp>
    </p:spTree>
    <p:extLst>
      <p:ext uri="{BB962C8B-B14F-4D97-AF65-F5344CB8AC3E}">
        <p14:creationId xmlns:p14="http://schemas.microsoft.com/office/powerpoint/2010/main" val="4177181319"/>
      </p:ext>
    </p:extLst>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463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US" altLang="zh-CN" sz="1600" dirty="0"/>
              <a:t>3270, 3330, 3522</a:t>
            </a:r>
            <a:endParaRPr lang="en-US" altLang="zh-CN" sz="1600" dirty="0"/>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11-23/1859r1</a:t>
            </a: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Yan Xin</a:t>
            </a:r>
            <a:r>
              <a:rPr lang="en-US" altLang="zh-CN" sz="1800" b="1" kern="0" dirty="0"/>
              <a:t>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11-23/1859r1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73699267"/>
      </p:ext>
    </p:extLst>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464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US" altLang="zh-CN" sz="1600" dirty="0"/>
              <a:t>3115, 3116, 3117, 3119, 3120, 3233, 3234, 3507, 3513, 3518, 3519, 3520, 3521</a:t>
            </a:r>
            <a:endParaRPr lang="en-US" altLang="zh-CN" sz="1600" dirty="0"/>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23/1816r1</a:t>
            </a:r>
            <a:endParaRPr lang="zh-CN"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Atsushi </a:t>
            </a:r>
            <a:r>
              <a:rPr lang="en-US" altLang="zh-CN" sz="1800" b="1" kern="0" dirty="0" smtClean="0"/>
              <a:t>SHIRAKAWA  </a:t>
            </a:r>
            <a:r>
              <a:rPr lang="en-US" altLang="zh-CN" sz="1800" b="1" kern="0" dirty="0"/>
              <a:t>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23/1816r1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1033101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en-US" sz="4000" dirty="0">
                <a:solidFill>
                  <a:srgbClr val="0000FF"/>
                </a:solidFill>
              </a:rPr>
              <a:t>May </a:t>
            </a:r>
            <a:r>
              <a:rPr lang="en-US" altLang="zh-CN" sz="4000" dirty="0">
                <a:solidFill>
                  <a:srgbClr val="0000FF"/>
                </a:solidFill>
              </a:rPr>
              <a:t>Interim</a:t>
            </a:r>
            <a:r>
              <a:rPr lang="en-US" altLang="en-US" sz="4000" dirty="0">
                <a:solidFill>
                  <a:srgbClr val="0000FF"/>
                </a:solidFill>
              </a:rPr>
              <a:t> </a:t>
            </a:r>
          </a:p>
          <a:p>
            <a:pPr algn="ctr">
              <a:buFontTx/>
              <a:buNone/>
            </a:pPr>
            <a:r>
              <a:rPr lang="en-US" altLang="zh-CN" sz="4000" dirty="0">
                <a:solidFill>
                  <a:srgbClr val="00B0F0"/>
                </a:solidFill>
                <a:ea typeface="宋体" panose="02010600030101010101" pitchFamily="2" charset="-122"/>
              </a:rPr>
              <a:t>May 15    (Monday AM 2)</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709147248"/>
      </p:ext>
    </p:extLst>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 </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Nov 15    ( Wednesday AM 2), 10:30-12:30 Hawaii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3940558529"/>
      </p:ext>
    </p:extLst>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462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p>
          <a:p>
            <a:pPr lvl="1" algn="just">
              <a:buFont typeface="Arial" panose="020B0604020202020204" pitchFamily="34" charset="0"/>
              <a:buChar char="–"/>
              <a:defRPr/>
            </a:pPr>
            <a:r>
              <a:rPr lang="en-US" altLang="zh-CN" sz="1600" dirty="0"/>
              <a:t>as specified in doc.:</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02674955"/>
      </p:ext>
    </p:extLst>
  </p:cSld>
  <p:clrMapOvr>
    <a:masterClrMapping/>
  </p:clrMapOvr>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 </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Nov 16    (Thursday PM 1), 13:30-15:30 Hawaii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4179738440"/>
      </p:ext>
    </p:extLst>
  </p:cSld>
  <p:clrMapOvr>
    <a:masterClrMapping/>
  </p:clrMapOvr>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 </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Nov 16    (Thursday PM 2), 16:00-18:00 Hawaii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1581652024"/>
      </p:ext>
    </p:extLst>
  </p:cSld>
  <p:clrMapOvr>
    <a:masterClrMapping/>
  </p:clrMapOvr>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838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a:t>TG Motion: </a:t>
            </a:r>
            <a:r>
              <a:rPr lang="en-US" altLang="en-US" sz="3200" dirty="0" err="1"/>
              <a:t>TGbf</a:t>
            </a:r>
            <a:r>
              <a:rPr lang="en-US" altLang="en-US" sz="3200" dirty="0"/>
              <a:t> re-circulation letter ballot</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algn="just"/>
            <a:r>
              <a:rPr lang="en-US" altLang="zh-CN" sz="2000" dirty="0"/>
              <a:t>Having approved comment resolutions for all of the comments received from LB276 on P802.11bf D2.0 as contained in document 11-23/1394r</a:t>
            </a:r>
            <a:r>
              <a:rPr lang="en-US" altLang="zh-CN" sz="2000" dirty="0">
                <a:solidFill>
                  <a:srgbClr val="FF0000"/>
                </a:solidFill>
              </a:rPr>
              <a:t>X</a:t>
            </a:r>
            <a:r>
              <a:rPr lang="en-US" altLang="zh-CN" sz="2000" dirty="0"/>
              <a:t>,</a:t>
            </a:r>
          </a:p>
          <a:p>
            <a:pPr marL="354013" indent="0" algn="just">
              <a:buNone/>
            </a:pPr>
            <a:r>
              <a:rPr lang="en-US" altLang="zh-CN" sz="2000" dirty="0">
                <a:hlinkClick r:id="rId3"/>
              </a:rPr>
              <a:t>https://mentor.ieee.org/802.11/dcn/23/11-23-1394-08-00bf-lb276-comments-and-approved-resolutions.xlsx</a:t>
            </a:r>
            <a:endParaRPr lang="en-US" altLang="zh-CN" sz="2000" dirty="0"/>
          </a:p>
          <a:p>
            <a:pPr marL="354013" indent="0" algn="just">
              <a:buNone/>
            </a:pPr>
            <a:r>
              <a:rPr lang="en-US" altLang="zh-CN" sz="2000" dirty="0"/>
              <a:t>Instruct the editor to prepare P802.11bf D3.0 incorporating these resolutions and,</a:t>
            </a:r>
          </a:p>
          <a:p>
            <a:pPr algn="just"/>
            <a:r>
              <a:rPr lang="en-US" altLang="zh-CN" sz="2000" dirty="0"/>
              <a:t>Approve a 20 day Working Group Recirculation Ballot asking the question “Should P802.11bf D3.0 be forwarded to SA Ballot?”</a:t>
            </a:r>
          </a:p>
          <a:p>
            <a:endParaRPr lang="zh-CN" altLang="zh-CN" sz="2000" dirty="0"/>
          </a:p>
          <a:p>
            <a:pPr lvl="0"/>
            <a:r>
              <a:rPr lang="en-GB" altLang="zh-CN" sz="2000" dirty="0"/>
              <a:t>Moved: ,  Seconded:</a:t>
            </a:r>
          </a:p>
          <a:p>
            <a:r>
              <a:rPr lang="en-US" altLang="zh-CN" sz="2000" kern="0" dirty="0"/>
              <a:t>Preliminary Result: ( Y/ N/ A)</a:t>
            </a:r>
          </a:p>
          <a:p>
            <a:pPr lvl="0"/>
            <a:r>
              <a:rPr lang="en-GB" altLang="zh-CN" sz="2000" dirty="0"/>
              <a:t>Result</a:t>
            </a:r>
            <a:r>
              <a:rPr lang="en-US" altLang="zh-CN" sz="2000" kern="0" dirty="0"/>
              <a:t>*</a:t>
            </a:r>
            <a:r>
              <a:rPr lang="en-GB" altLang="zh-CN" sz="2000" dirty="0"/>
              <a:t>: ( y- n- a)</a:t>
            </a:r>
            <a:endParaRPr lang="en-US" altLang="zh-CN" sz="14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530754036"/>
      </p:ext>
    </p:extLst>
  </p:cSld>
  <p:clrMapOvr>
    <a:masterClrMapping/>
  </p:clrMapOvr>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FF0000"/>
                </a:solidFill>
              </a:rPr>
              <a:t>Backup</a:t>
            </a:r>
            <a:endParaRPr lang="en-US" altLang="en-US" sz="3600" dirty="0">
              <a:solidFill>
                <a:srgbClr val="FF0000"/>
              </a:solidFill>
            </a:endParaRPr>
          </a:p>
        </p:txBody>
      </p:sp>
    </p:spTree>
    <p:extLst>
      <p:ext uri="{BB962C8B-B14F-4D97-AF65-F5344CB8AC3E}">
        <p14:creationId xmlns:p14="http://schemas.microsoft.com/office/powerpoint/2010/main" val="2706829808"/>
      </p:ext>
    </p:extLst>
  </p:cSld>
  <p:clrMapOvr>
    <a:masterClrMapping/>
  </p:clrMapOvr>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p>
          <a:p>
            <a:pPr lvl="1" algn="just">
              <a:buFont typeface="Arial" panose="020B0604020202020204" pitchFamily="34" charset="0"/>
              <a:buChar char="–"/>
              <a:defRPr/>
            </a:pPr>
            <a:r>
              <a:rPr lang="en-US" altLang="zh-CN" sz="1600" dirty="0"/>
              <a:t>as specified in</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2323044"/>
      </p:ext>
    </p:extLst>
  </p:cSld>
  <p:clrMapOvr>
    <a:masterClrMapping/>
  </p:clrMapOvr>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22/</a:t>
            </a:r>
            <a:r>
              <a:rPr lang="en-US" altLang="zh-CN" kern="0" dirty="0" err="1"/>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80958257"/>
      </p:ext>
    </p:extLst>
  </p:cSld>
  <p:clrMapOvr>
    <a:masterClrMapping/>
  </p:clrMapOvr>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22/</a:t>
            </a:r>
            <a:r>
              <a:rPr lang="en-US" altLang="zh-CN" kern="0" dirty="0" err="1"/>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64888051"/>
      </p:ext>
    </p:extLst>
  </p:cSld>
  <p:clrMapOvr>
    <a:masterClrMapping/>
  </p:clrMapOvr>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in DCN + title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dirty="0">
              <a:highlight>
                <a:srgbClr val="00FF00"/>
              </a:highlight>
            </a:endParaRPr>
          </a:p>
          <a:p>
            <a:pPr marL="0" lvl="1" indent="0">
              <a:buNone/>
              <a:defRPr/>
            </a:pPr>
            <a:r>
              <a:rPr lang="en-US" altLang="zh-CN" sz="1600" dirty="0">
                <a:highlight>
                  <a:srgbClr val="00FF00"/>
                </a:highlight>
              </a:rPr>
              <a:t>Motion Passes</a:t>
            </a:r>
            <a:r>
              <a:rPr lang="en-GB" altLang="zh-CN" sz="1600" dirty="0"/>
              <a:t> ( y- n- a)</a:t>
            </a:r>
            <a:endParaRPr lang="en-US" altLang="zh-CN" sz="11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22/</a:t>
            </a:r>
            <a:r>
              <a:rPr lang="en-US" altLang="zh-CN" kern="0" dirty="0" err="1"/>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2639686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283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1004, 1005, 1028, 1079, 1080, 1332, 1430, 1446, 1860, 1912, 1995, 2331, </a:t>
            </a:r>
          </a:p>
          <a:p>
            <a:pPr lvl="1" algn="just">
              <a:buFont typeface="Arial" panose="020B0604020202020204" pitchFamily="34" charset="0"/>
              <a:buChar char="–"/>
              <a:defRPr/>
            </a:pPr>
            <a:r>
              <a:rPr lang="en-US" altLang="zh-CN" sz="1600" dirty="0"/>
              <a:t>as specified in doc.: 11-23/0525r0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2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23/0525r0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092038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284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1951 and 1979</a:t>
            </a:r>
          </a:p>
          <a:p>
            <a:pPr lvl="1" algn="just">
              <a:buFont typeface="Arial" panose="020B0604020202020204" pitchFamily="34" charset="0"/>
              <a:buChar char="–"/>
              <a:defRPr/>
            </a:pPr>
            <a:r>
              <a:rPr lang="en-US" altLang="zh-CN" sz="1600" dirty="0"/>
              <a:t>as specified in doc.: 11-23/0526r2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11-23/0526r2</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973620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285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1163, 1164, 1166, 1167, 1168, 1503, 1672, 1745, 1746, 1747, 1922, 1923, 2004, 2208, 2212</a:t>
            </a:r>
          </a:p>
          <a:p>
            <a:pPr lvl="1" algn="just">
              <a:buFont typeface="Arial" panose="020B0604020202020204" pitchFamily="34" charset="0"/>
              <a:buChar char="–"/>
              <a:defRPr/>
            </a:pPr>
            <a:r>
              <a:rPr lang="en-US" altLang="zh-CN" sz="1600" dirty="0"/>
              <a:t>as specified in doc.: 11-23/0527r3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11-23/0527r3 </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017438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286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1286  2151 2254 2288 2297 </a:t>
            </a:r>
          </a:p>
          <a:p>
            <a:pPr lvl="1" algn="just">
              <a:buFont typeface="Arial" panose="020B0604020202020204" pitchFamily="34" charset="0"/>
              <a:buChar char="–"/>
              <a:defRPr/>
            </a:pPr>
            <a:r>
              <a:rPr lang="en-US" altLang="zh-CN" sz="1600" dirty="0"/>
              <a:t>as specified in doc.: 23/0555r7</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Xiandong</a:t>
            </a:r>
            <a:r>
              <a:rPr lang="en-US" altLang="zh-CN" sz="1800" b="1" kern="0" dirty="0"/>
              <a:t> Dong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23/0555r7</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652576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287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 CID 1023, 1024, 1032, 1327, 1328, 1329, 1339, 1676, 1821, 1822, 1853, 1884, 1899, 2259 </a:t>
            </a:r>
          </a:p>
          <a:p>
            <a:pPr lvl="1" algn="just">
              <a:buFont typeface="Arial" panose="020B0604020202020204" pitchFamily="34" charset="0"/>
              <a:buChar char="–"/>
              <a:defRPr/>
            </a:pPr>
            <a:r>
              <a:rPr lang="en-US" altLang="zh-CN" sz="1600" dirty="0"/>
              <a:t>as specified in 23/0538r2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23/0538r2</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7471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288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1283, 2102, 2278, 1701</a:t>
            </a:r>
          </a:p>
          <a:p>
            <a:pPr lvl="1" algn="just">
              <a:buFont typeface="Arial" panose="020B0604020202020204" pitchFamily="34" charset="0"/>
              <a:buChar char="–"/>
              <a:defRPr/>
            </a:pPr>
            <a:r>
              <a:rPr lang="en-US" altLang="zh-CN" sz="1600" dirty="0"/>
              <a:t>as specified in doc.: 11-23/0528r1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11-23/0528r1</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547995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289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1647, 2172, 2271, 2143, 1161, 1162, 2047, and 1785.</a:t>
            </a:r>
          </a:p>
          <a:p>
            <a:pPr lvl="1" algn="just">
              <a:buFont typeface="Arial" panose="020B0604020202020204" pitchFamily="34" charset="0"/>
              <a:buChar char="–"/>
              <a:defRPr/>
            </a:pPr>
            <a:r>
              <a:rPr lang="en-US" altLang="zh-CN" sz="1600" dirty="0"/>
              <a:t>as specified in document 23/0478r3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Chris Beg</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23/0478r3</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200689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en-US" sz="4000" dirty="0">
                <a:solidFill>
                  <a:srgbClr val="0000FF"/>
                </a:solidFill>
              </a:rPr>
              <a:t>March 14</a:t>
            </a:r>
            <a:r>
              <a:rPr lang="en-US" altLang="en-US" sz="4000" dirty="0"/>
              <a:t>.</a:t>
            </a:r>
          </a:p>
          <a:p>
            <a:pPr lvl="1"/>
            <a:endParaRPr lang="en-US" altLang="en-US" sz="3600" dirty="0"/>
          </a:p>
          <a:p>
            <a:pPr lvl="1"/>
            <a:endParaRPr lang="en-US" altLang="en-US" sz="36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290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lgn="just">
              <a:buFont typeface="Arial" panose="020B0604020202020204" pitchFamily="34" charset="0"/>
              <a:buChar char="–"/>
              <a:defRPr/>
            </a:pPr>
            <a:r>
              <a:rPr lang="en-US" altLang="zh-CN" sz="1800" dirty="0"/>
              <a:t>23/0625r1 PDT on new Clause 6</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23/0625r1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6383031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291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pt-BR" altLang="zh-CN" sz="1600" dirty="0"/>
              <a:t>CIDs </a:t>
            </a:r>
            <a:r>
              <a:rPr lang="en-US" altLang="zh-CN" sz="1600" dirty="0"/>
              <a:t>1009, 1534, 1996, 2239, 1101, 1282, 1496, 1560, 1103, 1548, 1549, 2109, 1105, 1106, 1428, 1429,1550, 1551, 1863</a:t>
            </a:r>
          </a:p>
          <a:p>
            <a:pPr lvl="1" algn="just">
              <a:buFont typeface="Arial" panose="020B0604020202020204" pitchFamily="34" charset="0"/>
              <a:buChar char="–"/>
              <a:defRPr/>
            </a:pPr>
            <a:r>
              <a:rPr lang="en-US" altLang="zh-CN" sz="1600" dirty="0"/>
              <a:t>as specified in 23/0474r2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Ray Yang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23/0474r2</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143237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292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pt-BR" altLang="zh-CN" sz="1600" dirty="0"/>
              <a:t>CIDs 1045, 1436, 1437, 1505, 2168, 1358, 2059, 2216, 1492, 1047, 2173 </a:t>
            </a:r>
          </a:p>
          <a:p>
            <a:pPr lvl="1" algn="just">
              <a:buFont typeface="Arial" panose="020B0604020202020204" pitchFamily="34" charset="0"/>
              <a:buChar char="–"/>
              <a:defRPr/>
            </a:pPr>
            <a:r>
              <a:rPr lang="en-US" altLang="zh-CN" sz="1600" dirty="0"/>
              <a:t>as specified in 23/0460r0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Alecsander Eitan</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23/0460r0 </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8118041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293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1092, 1093, 1094, 1095, 1096, 2021, 1991, 1992, 2118, 1532, 1020, 1173, 1803, 1449, 1495, 1502, 1756, 1998, 1994, 1311, 2253, 1731, 1585, 2145</a:t>
            </a:r>
          </a:p>
          <a:p>
            <a:pPr lvl="1" algn="just">
              <a:buFont typeface="Arial" panose="020B0604020202020204" pitchFamily="34" charset="0"/>
              <a:buChar char="–"/>
              <a:defRPr/>
            </a:pPr>
            <a:r>
              <a:rPr lang="en-US" altLang="zh-CN" sz="1600" dirty="0"/>
              <a:t>as specified in 11-23/0607r0 ‘Proposed resolutions for editorial comments on D1.0 - Part 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Ray Yang</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11-23/0607r0 </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8226796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294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pt-BR" altLang="zh-CN" sz="1600" dirty="0"/>
              <a:t>CIDs 1054, 1851, 2106, 2174, 2175, 2177, 1367, 1368, 2214, 2093, 2180, 2091, 1411, 1371, 1372, 1373, 1682, 1378, 1374 (19 CIDs) </a:t>
            </a:r>
          </a:p>
          <a:p>
            <a:pPr lvl="1" algn="just">
              <a:buFont typeface="Arial" panose="020B0604020202020204" pitchFamily="34" charset="0"/>
              <a:buChar char="–"/>
              <a:defRPr/>
            </a:pPr>
            <a:r>
              <a:rPr lang="pt-BR" altLang="zh-CN" sz="1600" dirty="0"/>
              <a:t>as </a:t>
            </a:r>
            <a:r>
              <a:rPr lang="en-US" altLang="zh-CN" sz="1600" dirty="0"/>
              <a:t>specified </a:t>
            </a:r>
            <a:r>
              <a:rPr lang="pt-BR" altLang="zh-CN" sz="1600" dirty="0"/>
              <a:t>in 11-23/0563r3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pt-BR" altLang="zh-CN" dirty="0"/>
              <a:t>11-23/0563r</a:t>
            </a:r>
            <a:r>
              <a:rPr lang="en-US" altLang="zh-CN" dirty="0"/>
              <a:t>3</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1072218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295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pt-BR" altLang="zh-CN" sz="1600" dirty="0"/>
              <a:t>CIDs: 1015 1381 1482 1567 1762 2003 2204 1043 1148 1149 1150 1151 1152 1565 1566 1894 1572 1741 1742 1743 1919 1960 1961 2041 2042 2291</a:t>
            </a:r>
          </a:p>
          <a:p>
            <a:pPr lvl="1" algn="just">
              <a:buFont typeface="Arial" panose="020B0604020202020204" pitchFamily="34" charset="0"/>
              <a:buChar char="–"/>
              <a:defRPr/>
            </a:pPr>
            <a:r>
              <a:rPr lang="pt-BR" altLang="zh-CN" sz="1600" dirty="0"/>
              <a:t>as </a:t>
            </a:r>
            <a:r>
              <a:rPr lang="en-US" altLang="zh-CN" sz="1600" dirty="0"/>
              <a:t>specified in 11-23/0641r3 ‘Resolutions for Instance Comments in LB272 - Part 1: Non-TB sensing measurement’</a:t>
            </a:r>
            <a:endParaRPr lang="pt-BR"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11-23/0641r3</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4400807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296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pt-BR" altLang="zh-CN" sz="1600" dirty="0"/>
              <a:t>CIDs 1735 1739</a:t>
            </a:r>
          </a:p>
          <a:p>
            <a:pPr lvl="1" algn="just">
              <a:buFont typeface="Arial" panose="020B0604020202020204" pitchFamily="34" charset="0"/>
              <a:buChar char="–"/>
              <a:defRPr/>
            </a:pPr>
            <a:r>
              <a:rPr lang="pt-BR" altLang="zh-CN" sz="1600" dirty="0"/>
              <a:t>as </a:t>
            </a:r>
            <a:r>
              <a:rPr lang="en-US" altLang="zh-CN" sz="1600" dirty="0"/>
              <a:t>specified in 11-23/0648r1 ‘Resolutions for CID1735&amp;1739 in LB272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err="1"/>
              <a:t>Xiandong</a:t>
            </a:r>
            <a:r>
              <a:rPr lang="en-US" altLang="zh-CN" sz="1800" dirty="0"/>
              <a:t> Dong</a:t>
            </a:r>
            <a:r>
              <a:rPr lang="en-US" altLang="zh-CN" sz="1800" b="1" kern="0" dirty="0"/>
              <a:t>	</a:t>
            </a:r>
            <a:r>
              <a:rPr lang="en-US" altLang="zh-CN" sz="1800" b="1" dirty="0"/>
              <a:t>	</a:t>
            </a:r>
            <a:r>
              <a:rPr lang="en-US" altLang="zh-CN" sz="1800" b="1" kern="0" dirty="0"/>
              <a:t>Second: </a:t>
            </a:r>
            <a:r>
              <a:rPr lang="en-US" altLang="zh-CN" sz="1800" kern="0" dirty="0" err="1"/>
              <a:t>Ning</a:t>
            </a:r>
            <a:r>
              <a:rPr lang="en-US" altLang="zh-CN" sz="1800" kern="0" dirty="0"/>
              <a:t> Gao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11-23/0648r1 </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0582201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297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pt-BR" altLang="zh-CN" sz="1600" dirty="0"/>
              <a:t>CIDs 1477, 2053</a:t>
            </a:r>
          </a:p>
          <a:p>
            <a:pPr lvl="1" algn="just">
              <a:buFont typeface="Arial" panose="020B0604020202020204" pitchFamily="34" charset="0"/>
              <a:buChar char="–"/>
              <a:defRPr/>
            </a:pPr>
            <a:r>
              <a:rPr lang="pt-BR" altLang="zh-CN" sz="1600" dirty="0"/>
              <a:t>as </a:t>
            </a:r>
            <a:r>
              <a:rPr lang="en-US" altLang="zh-CN" sz="1600" dirty="0"/>
              <a:t>specified in 11-23/0633r2 ‘LB272 CRs for CID 1477and 2053’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a:t>Rui Yang</a:t>
            </a:r>
            <a:r>
              <a:rPr lang="en-US" altLang="zh-CN" sz="1800" b="1" kern="0" dirty="0"/>
              <a:t>	</a:t>
            </a:r>
            <a:r>
              <a:rPr lang="en-US" altLang="zh-CN" sz="1800" b="1" dirty="0"/>
              <a:t>	</a:t>
            </a:r>
            <a:r>
              <a:rPr lang="en-US" altLang="zh-CN" sz="1800" b="1" kern="0" dirty="0"/>
              <a:t>Second: Mahmoud Kamel</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11-23/0633r2 </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699999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298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1165, 1343, 1497, 1499, 1500, 1679, 1968 </a:t>
            </a:r>
          </a:p>
          <a:p>
            <a:pPr lvl="1" algn="just">
              <a:buFont typeface="Arial" panose="020B0604020202020204" pitchFamily="34" charset="0"/>
              <a:buChar char="–"/>
              <a:defRPr/>
            </a:pPr>
            <a:r>
              <a:rPr lang="en-US" altLang="zh-CN" sz="1600" dirty="0"/>
              <a:t>as specified in 23/0674r0  “Comment Resolution in LB272 for OST CID (Part 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a:t>Claudio da Silva</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23/0674r0 </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3338639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299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1758</a:t>
            </a:r>
          </a:p>
          <a:p>
            <a:pPr lvl="1" algn="just">
              <a:buFont typeface="Arial" panose="020B0604020202020204" pitchFamily="34" charset="0"/>
              <a:buChar char="–"/>
              <a:defRPr/>
            </a:pPr>
            <a:r>
              <a:rPr lang="en-US" altLang="zh-CN" sz="1600" dirty="0"/>
              <a:t>as specified in 11-23/0683r0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11-23/0683r0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529593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266</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making P802.11bf D1.0 available for sale.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Preliminary Result: (   13Y/  9N/  9A)</a:t>
            </a:r>
          </a:p>
          <a:p>
            <a:pPr marL="342900" lvl="1" indent="-342900" algn="just">
              <a:buFont typeface="Arial" panose="020B0604020202020204" pitchFamily="34" charset="0"/>
              <a:buChar char="•"/>
              <a:defRPr/>
            </a:pPr>
            <a:r>
              <a:rPr lang="en-US" altLang="zh-CN" sz="1800" b="1" kern="0" dirty="0"/>
              <a:t>Result*: </a:t>
            </a:r>
            <a:r>
              <a:rPr lang="en-US" altLang="zh-CN" sz="1600" b="1" dirty="0">
                <a:highlight>
                  <a:srgbClr val="00FF00"/>
                </a:highlight>
              </a:rPr>
              <a:t>Motion Passes (13Y, 9N, 9A)</a:t>
            </a:r>
            <a:endParaRPr lang="en-US" altLang="zh-CN" sz="1600" dirty="0">
              <a:highlight>
                <a:srgbClr val="00FF00"/>
              </a:highlight>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0</a:t>
            </a:r>
            <a:r>
              <a:rPr lang="en-US" altLang="zh-CN" kern="0" dirty="0"/>
              <a:t> 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16324493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300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1323, 1326, 1369, 1370, 1375, 1388, 2057, 2058 and 1410</a:t>
            </a:r>
          </a:p>
          <a:p>
            <a:pPr lvl="1" algn="just">
              <a:buFont typeface="Arial" panose="020B0604020202020204" pitchFamily="34" charset="0"/>
              <a:buChar char="–"/>
              <a:defRPr/>
            </a:pPr>
            <a:r>
              <a:rPr lang="en-US" altLang="zh-CN" sz="1600" dirty="0"/>
              <a:t>as specified in 11-23/0647r0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11-23/0647r0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91129678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301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1210, 1415, 1416, 1417, 1418, 1419, 1879</a:t>
            </a:r>
          </a:p>
          <a:p>
            <a:pPr lvl="1" algn="just">
              <a:buFont typeface="Arial" panose="020B0604020202020204" pitchFamily="34" charset="0"/>
              <a:buChar char="–"/>
              <a:defRPr/>
            </a:pPr>
            <a:r>
              <a:rPr lang="en-US" altLang="zh-CN" sz="1600" dirty="0"/>
              <a:t>as specified in doc.: 11-23/0529r1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11-23/0529r1</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4635264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302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1322 and 2178</a:t>
            </a:r>
          </a:p>
          <a:p>
            <a:pPr lvl="1" algn="just">
              <a:buFont typeface="Arial" panose="020B0604020202020204" pitchFamily="34" charset="0"/>
              <a:buChar char="–"/>
              <a:defRPr/>
            </a:pPr>
            <a:r>
              <a:rPr lang="en-US" altLang="zh-CN" sz="1600" dirty="0"/>
              <a:t>as specified in doc.: 11-23/0684r2</a:t>
            </a:r>
            <a:endParaRPr lang="en-US" altLang="zh-CN" sz="1600" dirty="0">
              <a:solidFill>
                <a:srgbClr val="FF0000"/>
              </a:solidFill>
            </a:endParaRP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11-23/0684r2</a:t>
            </a:r>
            <a:endParaRPr lang="en-US" altLang="zh-CN" dirty="0">
              <a:solidFill>
                <a:srgbClr val="FF0000"/>
              </a:solidFill>
            </a:endParaRP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9984580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303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pt-BR" altLang="zh-CN" sz="1600" dirty="0"/>
              <a:t>CIDs: 1030 1121 1122 1123 1127 1128 2096 1130 1348 1349 1450 1504 1601 1721 1722 1724 1726 1727 1760 1761 2251 1999 2025 1773 1895 1896 1897 2026 2199 1898 2024 2027 2152 2153 2252</a:t>
            </a:r>
          </a:p>
          <a:p>
            <a:pPr lvl="1" algn="just">
              <a:buFont typeface="Arial" panose="020B0604020202020204" pitchFamily="34" charset="0"/>
              <a:buChar char="–"/>
              <a:defRPr/>
            </a:pPr>
            <a:r>
              <a:rPr lang="pt-BR" altLang="zh-CN" sz="1600" dirty="0"/>
              <a:t>as </a:t>
            </a:r>
            <a:r>
              <a:rPr lang="en-US" altLang="zh-CN" sz="1600" dirty="0"/>
              <a:t>specified in 11-23/0642r4 ‘Resolutions for Instance Comments in LB272 - Part  2: TB sensing measurement instance’</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11-23/0642r4 </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92145440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304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pt-BR" altLang="zh-CN" sz="1600" dirty="0"/>
              <a:t>CIDs </a:t>
            </a:r>
            <a:r>
              <a:rPr lang="en-US" altLang="zh-CN" sz="1600" dirty="0"/>
              <a:t>1108, 1431, 1533, 1713, 1811, 1119, 1599, 1120, 2111, 1535, 1536, 1537, 1538, 1715</a:t>
            </a:r>
          </a:p>
          <a:p>
            <a:pPr lvl="1" algn="just">
              <a:buFont typeface="Arial" panose="020B0604020202020204" pitchFamily="34" charset="0"/>
              <a:buChar char="–"/>
              <a:defRPr/>
            </a:pPr>
            <a:r>
              <a:rPr lang="en-US" altLang="zh-CN" sz="1600" dirty="0"/>
              <a:t>as specified in 11-23/0624r1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Ray Yang</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11-23/0624r1</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3695228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en-US" sz="4000" dirty="0">
                <a:solidFill>
                  <a:srgbClr val="0000FF"/>
                </a:solidFill>
              </a:rPr>
              <a:t>May </a:t>
            </a:r>
            <a:r>
              <a:rPr lang="en-US" altLang="zh-CN" sz="4000" dirty="0">
                <a:solidFill>
                  <a:srgbClr val="0000FF"/>
                </a:solidFill>
              </a:rPr>
              <a:t>Interim</a:t>
            </a:r>
            <a:r>
              <a:rPr lang="en-US" altLang="en-US" sz="4000" dirty="0">
                <a:solidFill>
                  <a:srgbClr val="0000FF"/>
                </a:solidFill>
              </a:rPr>
              <a:t> </a:t>
            </a:r>
          </a:p>
          <a:p>
            <a:pPr algn="ctr">
              <a:buFontTx/>
              <a:buNone/>
            </a:pPr>
            <a:r>
              <a:rPr lang="en-US" altLang="zh-CN" sz="4000" dirty="0">
                <a:solidFill>
                  <a:srgbClr val="00B050"/>
                </a:solidFill>
                <a:cs typeface="Times New Roman" panose="02020603050405020304" pitchFamily="18" charset="0"/>
              </a:rPr>
              <a:t>May 17    (Wednesday AM 2)</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97903470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305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1296 </a:t>
            </a:r>
          </a:p>
          <a:p>
            <a:pPr lvl="1" algn="just">
              <a:buFont typeface="Arial" panose="020B0604020202020204" pitchFamily="34" charset="0"/>
              <a:buChar char="–"/>
              <a:defRPr/>
            </a:pPr>
            <a:r>
              <a:rPr lang="en-US" altLang="zh-CN" sz="1600" dirty="0"/>
              <a:t>as specified in doc.: 11-23/0612r1 </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11-23/0612r1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0644359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306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1909, 2147, 1070, 1344, 2148, 2062, 1072, 1073, 1809 and 1858, </a:t>
            </a:r>
          </a:p>
          <a:p>
            <a:pPr lvl="1" algn="just">
              <a:buFont typeface="Arial" panose="020B0604020202020204" pitchFamily="34" charset="0"/>
              <a:buChar char="–"/>
              <a:defRPr/>
            </a:pPr>
            <a:r>
              <a:rPr lang="en-US" altLang="zh-CN" sz="1600" dirty="0"/>
              <a:t>as presented in document 11-23/0438r3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11-23/0438r3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876714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307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1042, 1380, 1434, 1438, 1439, 1671, 1736, 1740, 1956, 1957, 2002, 2221, 2289, 2290 </a:t>
            </a:r>
          </a:p>
          <a:p>
            <a:pPr lvl="1" algn="just">
              <a:buFont typeface="Arial" panose="020B0604020202020204" pitchFamily="34" charset="0"/>
              <a:buChar char="–"/>
              <a:defRPr/>
            </a:pPr>
            <a:r>
              <a:rPr lang="en-US" altLang="zh-CN" sz="1600" dirty="0"/>
              <a:t>as specified in doc.: 11-23/0675r1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Naren</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11-23/0675r1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3933902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308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1025, 1786, 1846, 1791, 1943, 1790, 1331, 1974, 1006, 1792, 1787, 1845, 1812, 1523, 1480, 1126, 1081</a:t>
            </a:r>
          </a:p>
          <a:p>
            <a:pPr lvl="1" algn="just">
              <a:buFont typeface="Arial" panose="020B0604020202020204" pitchFamily="34" charset="0"/>
              <a:buChar char="–"/>
              <a:defRPr/>
            </a:pPr>
            <a:r>
              <a:rPr lang="en-US" altLang="zh-CN" sz="1600" dirty="0"/>
              <a:t>as specified in doc.: 11-23/0726r1 ‘Proposed resolutions for editorial comments on D1.0 - Part 4’</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11-23/0726r1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382643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267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1154, 2044, 2292, </a:t>
            </a:r>
          </a:p>
          <a:p>
            <a:pPr lvl="1" algn="just">
              <a:buFont typeface="Arial" panose="020B0604020202020204" pitchFamily="34" charset="0"/>
              <a:buChar char="–"/>
              <a:defRPr/>
            </a:pPr>
            <a:r>
              <a:rPr lang="en-US" altLang="zh-CN" sz="1600" dirty="0"/>
              <a:t>as specified in 23/0370r2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Rojan Chitrakar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1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23/0370r2</a:t>
            </a:r>
            <a:endParaRPr lang="en-US" altLang="zh-CN" kern="0" dirty="0"/>
          </a:p>
          <a:p>
            <a:pPr marL="628650" lvl="2">
              <a:buFont typeface="微软雅黑" panose="020B0503020204020204" pitchFamily="34" charset="-122"/>
              <a:buChar char="–"/>
              <a:defRPr/>
            </a:pPr>
            <a:r>
              <a:rPr lang="en-US" altLang="zh-CN" kern="0" dirty="0"/>
              <a:t>SP Result: Unanimous consent</a:t>
            </a:r>
          </a:p>
        </p:txBody>
      </p:sp>
    </p:spTree>
    <p:extLst>
      <p:ext uri="{BB962C8B-B14F-4D97-AF65-F5344CB8AC3E}">
        <p14:creationId xmlns:p14="http://schemas.microsoft.com/office/powerpoint/2010/main" val="147689244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309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1251 1287 1657 1288 1289 1424 1597 1608 1656 1681 1699 1748 1749 1750 1751 1752 1804 1924 1925 1926 2160 2249 2250</a:t>
            </a:r>
          </a:p>
          <a:p>
            <a:pPr lvl="1" algn="just">
              <a:buFont typeface="Arial" panose="020B0604020202020204" pitchFamily="34" charset="0"/>
              <a:buChar char="–"/>
              <a:defRPr/>
            </a:pPr>
            <a:r>
              <a:rPr lang="en-US" altLang="zh-CN" sz="1600" dirty="0"/>
              <a:t>in 11-23/0748r2 “Resolutions for SBP Comments in LB272 - Part 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Dibakar Das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11-23/0748r2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05848697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310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1377, 1841, 1842, 2255, 2092, 2183, 2184, 2215, 2006, 1849, 1456, 1457, 1850, 1458, 1459, 1927, 2213, 1046, 1232, 1383, 1384, 1385, 1386, 1387 </a:t>
            </a:r>
          </a:p>
          <a:p>
            <a:pPr lvl="1" algn="just">
              <a:buFont typeface="Arial" panose="020B0604020202020204" pitchFamily="34" charset="0"/>
              <a:buChar char="–"/>
              <a:defRPr/>
            </a:pPr>
            <a:r>
              <a:rPr lang="en-US" altLang="zh-CN" sz="1600" dirty="0"/>
              <a:t>as specified in 11-23-0751r1 </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11-23-0751r1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2007880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en-US" sz="4000" dirty="0">
                <a:solidFill>
                  <a:srgbClr val="0000FF"/>
                </a:solidFill>
              </a:rPr>
              <a:t>May </a:t>
            </a:r>
            <a:r>
              <a:rPr lang="en-US" altLang="zh-CN" sz="4000" dirty="0">
                <a:solidFill>
                  <a:srgbClr val="0000FF"/>
                </a:solidFill>
              </a:rPr>
              <a:t>Interim</a:t>
            </a:r>
            <a:r>
              <a:rPr lang="en-US" altLang="en-US" sz="4000" dirty="0">
                <a:solidFill>
                  <a:srgbClr val="0000FF"/>
                </a:solidFill>
              </a:rPr>
              <a:t> </a:t>
            </a:r>
          </a:p>
          <a:p>
            <a:pPr algn="ctr">
              <a:buFontTx/>
              <a:buNone/>
            </a:pPr>
            <a:r>
              <a:rPr lang="en-US" altLang="zh-CN" sz="4000" dirty="0">
                <a:solidFill>
                  <a:srgbClr val="00B0F0"/>
                </a:solidFill>
                <a:cs typeface="Times New Roman" panose="02020603050405020304" pitchFamily="18" charset="0"/>
              </a:rPr>
              <a:t>May 18    (Thursday AM 2)</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35523804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311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2124, 1248, 1242, 1245, 1258, 1801, 2108, 2211, 2222, and 2223 </a:t>
            </a:r>
          </a:p>
          <a:p>
            <a:pPr lvl="1" algn="just">
              <a:buFont typeface="Arial" panose="020B0604020202020204" pitchFamily="34" charset="0"/>
              <a:buChar char="–"/>
              <a:defRPr/>
            </a:pPr>
            <a:r>
              <a:rPr lang="en-US" altLang="zh-CN" sz="1600" dirty="0"/>
              <a:t>as specified in DCN 11-23/0626r3</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11-23/0626r3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318779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312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1643, 1688, 1611, 1664, 1280, 2099, 1868, 1882, 2018, and 2164 </a:t>
            </a:r>
          </a:p>
          <a:p>
            <a:pPr lvl="1" algn="just">
              <a:buFont typeface="Arial" panose="020B0604020202020204" pitchFamily="34" charset="0"/>
              <a:buChar char="–"/>
              <a:defRPr/>
            </a:pPr>
            <a:r>
              <a:rPr lang="en-US" altLang="zh-CN" sz="1600" dirty="0"/>
              <a:t>as specified in DCN 11-23/0655r2</a:t>
            </a: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11-23/0655r2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743541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313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1934, 1558, 1644, 1285, 2207, 2113, 1869, 1645, and 1772 </a:t>
            </a:r>
          </a:p>
          <a:p>
            <a:pPr lvl="1" algn="just">
              <a:buFont typeface="Arial" panose="020B0604020202020204" pitchFamily="34" charset="0"/>
              <a:buChar char="–"/>
              <a:defRPr/>
            </a:pPr>
            <a:r>
              <a:rPr lang="en-US" altLang="zh-CN" sz="1600" dirty="0"/>
              <a:t>as specified in DCN 11-23/0656r1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11-23/0656r1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3089590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314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1971, 1972, 1983, 2230 </a:t>
            </a:r>
          </a:p>
          <a:p>
            <a:pPr lvl="1" algn="just">
              <a:buFont typeface="Arial" panose="020B0604020202020204" pitchFamily="34" charset="0"/>
              <a:buChar char="–"/>
              <a:defRPr/>
            </a:pPr>
            <a:r>
              <a:rPr lang="en-US" altLang="zh-CN" sz="1600" dirty="0"/>
              <a:t>as specified in DCN 11-23/0483r0</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11-23/0483r0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846044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315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1427 1796 1932 2049 2050 2300 1674 1795 1933 2051 </a:t>
            </a:r>
          </a:p>
          <a:p>
            <a:pPr lvl="1" algn="just">
              <a:buFont typeface="Arial" panose="020B0604020202020204" pitchFamily="34" charset="0"/>
              <a:buChar char="–"/>
              <a:defRPr/>
            </a:pPr>
            <a:r>
              <a:rPr lang="en-US" altLang="zh-CN" sz="1600" dirty="0"/>
              <a:t>as specified in 11-23/0749r2 “Resolutions for SBP Comments in LB272 - Part 2”</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11-23/0749r2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5892761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316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2126, 1158, 1159, and 1160 </a:t>
            </a:r>
          </a:p>
          <a:p>
            <a:pPr lvl="1" algn="just">
              <a:buFont typeface="Arial" panose="020B0604020202020204" pitchFamily="34" charset="0"/>
              <a:buChar char="–"/>
              <a:defRPr/>
            </a:pPr>
            <a:r>
              <a:rPr lang="en-US" altLang="zh-CN" sz="1600" dirty="0"/>
              <a:t>as specified in DCN 11-23/0660r2</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11-23/0660r2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9681021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317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1651, 1652, 1653, 1654, 1655 and 1243 </a:t>
            </a:r>
          </a:p>
          <a:p>
            <a:pPr lvl="1" algn="just">
              <a:buFont typeface="Arial" panose="020B0604020202020204" pitchFamily="34" charset="0"/>
              <a:buChar char="–"/>
              <a:defRPr/>
            </a:pPr>
            <a:r>
              <a:rPr lang="en-US" altLang="zh-CN" sz="1600" dirty="0"/>
              <a:t>as specified in DCN 11-23/0762r3</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11-23/0762r3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23979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268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1299, 1298, 1355, 1353, 1229, 2166, 1356, 2070, 1354, 1302, 2071, 1357, 1235  </a:t>
            </a:r>
          </a:p>
          <a:p>
            <a:pPr lvl="1" algn="just">
              <a:buFont typeface="Arial" panose="020B0604020202020204" pitchFamily="34" charset="0"/>
              <a:buChar char="–"/>
              <a:defRPr/>
            </a:pPr>
            <a:r>
              <a:rPr lang="en-US" altLang="zh-CN" sz="1600" dirty="0"/>
              <a:t>as specified in document 11-23-0412r1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11-23-0412r1</a:t>
            </a:r>
            <a:endParaRPr lang="en-US" altLang="zh-CN" kern="0" dirty="0"/>
          </a:p>
          <a:p>
            <a:pPr marL="628650" lvl="2">
              <a:buFont typeface="微软雅黑" panose="020B0503020204020204" pitchFamily="34" charset="-122"/>
              <a:buChar char="–"/>
              <a:defRPr/>
            </a:pPr>
            <a:r>
              <a:rPr lang="en-US" altLang="zh-CN" kern="0" dirty="0"/>
              <a:t>SP Result: Unanimous consent</a:t>
            </a:r>
          </a:p>
        </p:txBody>
      </p:sp>
    </p:spTree>
    <p:extLst>
      <p:ext uri="{BB962C8B-B14F-4D97-AF65-F5344CB8AC3E}">
        <p14:creationId xmlns:p14="http://schemas.microsoft.com/office/powerpoint/2010/main" val="108477537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318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1481, 2005, 2123, 1484, 2007, 2074, 2076, 2121, 2008, </a:t>
            </a:r>
          </a:p>
          <a:p>
            <a:pPr lvl="1" algn="just">
              <a:buFont typeface="Arial" panose="020B0604020202020204" pitchFamily="34" charset="0"/>
              <a:buChar char="–"/>
              <a:defRPr/>
            </a:pPr>
            <a:r>
              <a:rPr lang="en-US" altLang="zh-CN" sz="1600" dirty="0"/>
              <a:t>as specified in 11-23-0766r1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11-23-0766r1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0620997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319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2150 2196 1744</a:t>
            </a:r>
          </a:p>
          <a:p>
            <a:pPr lvl="1" algn="just">
              <a:buFont typeface="Arial" panose="020B0604020202020204" pitchFamily="34" charset="0"/>
              <a:buChar char="–"/>
              <a:defRPr/>
            </a:pPr>
            <a:r>
              <a:rPr lang="en-US" altLang="zh-CN" sz="1600" dirty="0"/>
              <a:t>as specified in 11-23/0832r2 “Resolutions for Instance Comments in LB272 - Part 3”</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11-23/0832r2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6315009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320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2068, 2122 and 2081</a:t>
            </a:r>
          </a:p>
          <a:p>
            <a:pPr lvl="1" algn="just">
              <a:buFont typeface="Arial" panose="020B0604020202020204" pitchFamily="34" charset="0"/>
              <a:buChar char="–"/>
              <a:defRPr/>
            </a:pPr>
            <a:r>
              <a:rPr lang="en-US" altLang="zh-CN" sz="1600" dirty="0"/>
              <a:t>as specified in 11-23/0702r1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11-23/0702r1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297010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321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1027, 1057, 1060, 1061, 1062, 1064, 1175, 1176, 1342, 1520, 1703, 1704, 1942, 1962, 1963</a:t>
            </a:r>
          </a:p>
          <a:p>
            <a:pPr lvl="1" algn="just">
              <a:buFont typeface="Arial" panose="020B0604020202020204" pitchFamily="34" charset="0"/>
              <a:buChar char="–"/>
              <a:defRPr/>
            </a:pPr>
            <a:r>
              <a:rPr lang="en-US" altLang="zh-CN" sz="1600" dirty="0"/>
              <a:t>as specified in 11-23-0775r0</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Stephan Sand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11-23-0775r0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5153158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322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1097, 2110, 1448, 1690, 1624, 2100, and 1269 </a:t>
            </a:r>
          </a:p>
          <a:p>
            <a:pPr lvl="1" algn="just">
              <a:buFont typeface="Arial" panose="020B0604020202020204" pitchFamily="34" charset="0"/>
              <a:buChar char="–"/>
              <a:defRPr/>
            </a:pPr>
            <a:r>
              <a:rPr lang="en-US" altLang="zh-CN" sz="1600" dirty="0"/>
              <a:t>as specified in 23/0789r1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23/0789r1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4974431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323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1101, 1134, 1605, 1570, 1571, 1729, 2028, 2029, 1606, 1730</a:t>
            </a:r>
          </a:p>
          <a:p>
            <a:pPr lvl="1" algn="just">
              <a:buFont typeface="Arial" panose="020B0604020202020204" pitchFamily="34" charset="0"/>
              <a:buChar char="–"/>
              <a:defRPr/>
            </a:pPr>
            <a:r>
              <a:rPr lang="en-US" altLang="zh-CN" sz="1600" dirty="0"/>
              <a:t>as specified in 11-23/0828r1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11-23/0828r1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7217276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324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1016, 1017, 1205, 1300, 1301, 2009, 2010, 2011, 2012, 2013, 2075, 2078, 2080, 2082, 2083, 2084, 2085, 2086, 2087, 2088, 2089, 2119 </a:t>
            </a:r>
          </a:p>
          <a:p>
            <a:pPr lvl="1" algn="just">
              <a:buFont typeface="Arial" panose="020B0604020202020204" pitchFamily="34" charset="0"/>
              <a:buChar char="–"/>
              <a:defRPr/>
            </a:pPr>
            <a:r>
              <a:rPr lang="en-US" altLang="zh-CN" sz="1600" dirty="0"/>
              <a:t>as specified in 11-23/0862r2 “LB272-DMG-Sensing-Instance-CIDs”</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Mahmoud Kamel</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11-23/0862r2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6620917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325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1333, 1334, 1241, 1443, 1917, 1627, 1635, 1952, 1834, 1263</a:t>
            </a:r>
          </a:p>
          <a:p>
            <a:pPr lvl="1" algn="just">
              <a:buFont typeface="Arial" panose="020B0604020202020204" pitchFamily="34" charset="0"/>
              <a:buChar char="–"/>
              <a:defRPr/>
            </a:pPr>
            <a:r>
              <a:rPr lang="en-US" altLang="zh-CN" sz="1600" dirty="0"/>
              <a:t>as specified in 23/0727r2</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23/0727r2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2571340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326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1021, 1022, 1336, 1483 and 1389</a:t>
            </a:r>
          </a:p>
          <a:p>
            <a:pPr lvl="1" algn="just">
              <a:buFont typeface="Arial" panose="020B0604020202020204" pitchFamily="34" charset="0"/>
              <a:buChar char="–"/>
              <a:defRPr/>
            </a:pPr>
            <a:r>
              <a:rPr lang="en-US" altLang="zh-CN" sz="1600" dirty="0"/>
              <a:t>as specified in 23/0889r1</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23/0889r1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5937525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Motion: July Ad-hoc 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a </a:t>
            </a:r>
            <a:r>
              <a:rPr lang="en-US" altLang="zh-CN" sz="1800" b="1" kern="0" dirty="0" err="1"/>
              <a:t>TGbf</a:t>
            </a:r>
            <a:r>
              <a:rPr lang="en-US" altLang="zh-CN" sz="1800" b="1" kern="0" dirty="0"/>
              <a:t> ad-hoc meeting on </a:t>
            </a:r>
            <a:r>
              <a:rPr lang="en-US" altLang="zh-CN" sz="1800" b="1" kern="0" dirty="0">
                <a:solidFill>
                  <a:srgbClr val="0000FF"/>
                </a:solidFill>
              </a:rPr>
              <a:t>July 6, 7, 8</a:t>
            </a:r>
            <a:r>
              <a:rPr lang="en-US" altLang="zh-CN" sz="1800" b="1" kern="0" dirty="0"/>
              <a:t>, 2023, </a:t>
            </a:r>
            <a:r>
              <a:rPr lang="en-US" altLang="zh-CN" sz="1800" b="1" kern="0" dirty="0">
                <a:solidFill>
                  <a:srgbClr val="0000FF"/>
                </a:solidFill>
              </a:rPr>
              <a:t>in the Ericsson Office, Lund, Sweden </a:t>
            </a:r>
            <a:r>
              <a:rPr lang="en-US" altLang="zh-CN" sz="1800" b="1" kern="0" dirty="0"/>
              <a:t>for the purpose of </a:t>
            </a:r>
            <a:r>
              <a:rPr lang="en-US" altLang="zh-CN" sz="1800" b="1" kern="0" dirty="0" err="1"/>
              <a:t>TGbf</a:t>
            </a:r>
            <a:r>
              <a:rPr lang="en-US" altLang="zh-CN" sz="1800" b="1" kern="0" dirty="0"/>
              <a:t> comment resolution and consideration of document submissions.</a:t>
            </a:r>
          </a:p>
          <a:p>
            <a:pPr marL="342900" lvl="1" indent="-342900" algn="just">
              <a:buFont typeface="Arial" panose="020B0604020202020204" pitchFamily="34" charset="0"/>
              <a:buChar char="•"/>
              <a:defRPr/>
            </a:pPr>
            <a:endParaRPr lang="en-US" altLang="zh-CN" sz="18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Rui Du </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rPr>
              <a:t>Approved by unanimous consent</a:t>
            </a: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dirty="0"/>
              <a:t>Mix-mode meeting</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4449138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269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1363. 1359, 1360, 1361, 1362, 1364, 1365 </a:t>
            </a:r>
          </a:p>
          <a:p>
            <a:pPr lvl="1" algn="just">
              <a:buFont typeface="Arial" panose="020B0604020202020204" pitchFamily="34" charset="0"/>
              <a:buChar char="–"/>
              <a:defRPr/>
            </a:pPr>
            <a:r>
              <a:rPr lang="en-US" altLang="zh-CN" sz="1600" dirty="0"/>
              <a:t>as specified in document  11-23-0417r1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11-23-0417r1</a:t>
            </a:r>
            <a:endParaRPr lang="en-US" altLang="zh-CN" kern="0" dirty="0"/>
          </a:p>
          <a:p>
            <a:pPr marL="628650" lvl="2">
              <a:buFont typeface="微软雅黑" panose="020B0503020204020204" pitchFamily="34" charset="-122"/>
              <a:buChar char="–"/>
              <a:defRPr/>
            </a:pPr>
            <a:r>
              <a:rPr lang="en-US" altLang="zh-CN" kern="0" dirty="0"/>
              <a:t>SP Result: Unanimous consent</a:t>
            </a:r>
          </a:p>
        </p:txBody>
      </p:sp>
    </p:spTree>
    <p:extLst>
      <p:ext uri="{BB962C8B-B14F-4D97-AF65-F5344CB8AC3E}">
        <p14:creationId xmlns:p14="http://schemas.microsoft.com/office/powerpoint/2010/main" val="1444089822"/>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en-US" sz="4000" dirty="0">
                <a:solidFill>
                  <a:srgbClr val="0000FF"/>
                </a:solidFill>
              </a:rPr>
              <a:t>June 26</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14777030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327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2285 1111 1112 1113 1114 1317 1118 1694 1494 2273 2188 1954 2022 1695 1547 1696 1648 2060 2144 1813 2279 1366 1033  1084 1552 1554 2274 1553 1087 2276 2190 2277 2275 1091 1529 1709 1088 1528 1530 1090 2193 1098 1100 1711 1099 1710 2194 1115 1714 1347 2195 1432 1109 2243 2244 1110 1040 1564 1955 1720 1539</a:t>
            </a:r>
          </a:p>
          <a:p>
            <a:pPr lvl="1" algn="just">
              <a:buFont typeface="Arial" panose="020B0604020202020204" pitchFamily="34" charset="0"/>
              <a:buChar char="–"/>
              <a:defRPr/>
            </a:pPr>
            <a:r>
              <a:rPr lang="en-US" altLang="zh-CN" sz="1600" dirty="0"/>
              <a:t>as specified in 11-23/0777r2</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11-23/0777r2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39323412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328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CIDs:1228, 1278, 1279, 1352, 1421, 1433, 1435, 1511, 1512, 1513, 1514, 1515, 1516, 1517, 1518, 1519, 1524, 1541, and 1569.</a:t>
            </a:r>
          </a:p>
          <a:p>
            <a:pPr lvl="1" algn="just">
              <a:buFont typeface="Arial" panose="020B0604020202020204" pitchFamily="34" charset="0"/>
              <a:buChar char="–"/>
              <a:defRPr/>
            </a:pPr>
            <a:r>
              <a:rPr lang="en-US" altLang="zh-CN" sz="1600" dirty="0"/>
              <a:t>as presented in document 11-23/0872r1</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Osama Aboul-Magd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11-23/0872r1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2089288"/>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329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CIDs:1966, 1068, 1969, 1970 </a:t>
            </a:r>
          </a:p>
          <a:p>
            <a:pPr lvl="1" algn="just">
              <a:buFont typeface="Arial" panose="020B0604020202020204" pitchFamily="34" charset="0"/>
              <a:buChar char="–"/>
              <a:defRPr/>
            </a:pPr>
            <a:r>
              <a:rPr lang="en-US" altLang="zh-CN" sz="1600" dirty="0"/>
              <a:t>as specified in 23/0719r1  “Comment Resolution in LB272 for OST CID (Part 4)”</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Anirudha Sahoo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23/0719r1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57125674"/>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330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CIDs:1337, 1338, 1462, 1817, 1818, 1819, 1820, 2016, 2293, 2294</a:t>
            </a:r>
          </a:p>
          <a:p>
            <a:pPr lvl="1" algn="just">
              <a:buFont typeface="Arial" panose="020B0604020202020204" pitchFamily="34" charset="0"/>
              <a:buChar char="–"/>
              <a:defRPr/>
            </a:pPr>
            <a:r>
              <a:rPr lang="en-US" altLang="zh-CN" sz="1600" dirty="0"/>
              <a:t>as specified in document 11-23/0795r1</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Yang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11-23/0795r1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38968749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331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GB" altLang="zh-CN" sz="1600" dirty="0"/>
              <a:t>1000, 1222, 1223, 1237, 1238, 1777, 1816, 1843, 2161, 2260, 1211, 1212, 1213, 1214, 1220, 1221, 1297, 1320, 1321, 1542, 1543, 1544, 1568, 1663, 1935, 1944, 1945, 1946, 1947, 1958</a:t>
            </a:r>
            <a:endParaRPr lang="zh-CN" altLang="zh-CN" sz="1600" dirty="0"/>
          </a:p>
          <a:p>
            <a:pPr lvl="1" algn="just">
              <a:buFont typeface="Arial" panose="020B0604020202020204" pitchFamily="34" charset="0"/>
              <a:buChar char="–"/>
              <a:defRPr/>
            </a:pPr>
            <a:r>
              <a:rPr lang="en-US" altLang="zh-CN" sz="1600" dirty="0"/>
              <a:t>as specified in </a:t>
            </a:r>
            <a:r>
              <a:rPr lang="en-GB" altLang="zh-CN" sz="1600" dirty="0"/>
              <a:t>11-23/0912r1</a:t>
            </a:r>
            <a:endParaRPr lang="en-US"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GB" altLang="zh-CN" dirty="0"/>
              <a:t>11-23/0912r1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6202052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332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GB" altLang="zh-CN" sz="1600" dirty="0"/>
              <a:t>1001, 1319, 2065, 1215, 1265, 1266, 1267, 1268, 1269, 1270, 1271, 1272, 1273, 1274, 1275, 1276, 1277, 1636, 1637, 1638, 1639, 1640, 1641, 1802, 1854, 1877, 1878, 1938, 1939, 2066</a:t>
            </a:r>
            <a:endParaRPr lang="zh-CN" altLang="zh-CN" sz="1600" dirty="0"/>
          </a:p>
          <a:p>
            <a:pPr lvl="1" algn="just">
              <a:buFont typeface="Arial" panose="020B0604020202020204" pitchFamily="34" charset="0"/>
              <a:buChar char="–"/>
              <a:defRPr/>
            </a:pPr>
            <a:r>
              <a:rPr lang="en-US" altLang="zh-CN" sz="1600" dirty="0"/>
              <a:t>as specified in </a:t>
            </a:r>
            <a:r>
              <a:rPr lang="en-GB" altLang="zh-CN" sz="1600" dirty="0"/>
              <a:t>11-23/0913r0</a:t>
            </a:r>
            <a:endParaRPr lang="en-US"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GB" altLang="zh-CN" dirty="0"/>
              <a:t>11-23/0913r0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64636788"/>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333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GB" altLang="zh-CN" sz="1600" dirty="0"/>
              <a:t>2169, 1697</a:t>
            </a:r>
          </a:p>
          <a:p>
            <a:pPr lvl="1" algn="just">
              <a:buFont typeface="Arial" panose="020B0604020202020204" pitchFamily="34" charset="0"/>
              <a:buChar char="–"/>
              <a:defRPr/>
            </a:pPr>
            <a:r>
              <a:rPr lang="en-US" altLang="zh-CN" sz="1600" dirty="0"/>
              <a:t>as specified in </a:t>
            </a:r>
            <a:r>
              <a:rPr lang="en-GB" altLang="zh-CN" sz="1600" dirty="0"/>
              <a:t>11-23/0789r1</a:t>
            </a:r>
            <a:endParaRPr lang="en-US"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GB" altLang="zh-CN" dirty="0"/>
              <a:t>11-23/0789r1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8582269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334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lgn="just">
              <a:buFont typeface="Arial" panose="020B0604020202020204" pitchFamily="34" charset="0"/>
              <a:buChar char="–"/>
              <a:defRPr/>
            </a:pPr>
            <a:r>
              <a:rPr lang="en-US" altLang="zh-CN" sz="1600" dirty="0"/>
              <a:t>23/0814r3 Discussion and Proposed Modifications to Annex C</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23/0814r3 </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6060100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335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2064 </a:t>
            </a:r>
          </a:p>
          <a:p>
            <a:pPr lvl="1" algn="just">
              <a:buFont typeface="Arial" panose="020B0604020202020204" pitchFamily="34" charset="0"/>
              <a:buChar char="–"/>
              <a:defRPr/>
            </a:pPr>
            <a:r>
              <a:rPr lang="en-US" altLang="zh-CN" sz="1600" dirty="0"/>
              <a:t>as specified in 11-23/0794r2</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Anirud</a:t>
            </a:r>
            <a:r>
              <a:rPr lang="en-US" altLang="zh-CN" sz="1800" b="1" kern="0" dirty="0"/>
              <a:t> Sahoo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11-23/0794r2</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541831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en-US" sz="4000" dirty="0">
                <a:solidFill>
                  <a:srgbClr val="0000FF"/>
                </a:solidFill>
              </a:rPr>
              <a:t>April 25</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4075146794"/>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336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1303, 1304, 1305, 1390, 1391, 1392, 1485, 1486 </a:t>
            </a:r>
          </a:p>
          <a:p>
            <a:pPr lvl="1" algn="just">
              <a:buFont typeface="Arial" panose="020B0604020202020204" pitchFamily="34" charset="0"/>
              <a:buChar char="–"/>
              <a:defRPr/>
            </a:pPr>
            <a:r>
              <a:rPr lang="en-US" altLang="zh-CN" sz="1600" dirty="0"/>
              <a:t>as specified in doc.: 11-23/0910r4</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Ning Gao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11-23/0910r4</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6881011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337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1830, 1831, 1856, 1857, 1880, 1881, 1886, 1900, 1901, 1903, 1904, 1905, 1906, 2017, 2054, 2055, 2127, 2128, 2129, 2130, 2132, 2133, 2134, 2135, 2136, 2163</a:t>
            </a:r>
          </a:p>
          <a:p>
            <a:pPr lvl="1" algn="just">
              <a:buFont typeface="Arial" panose="020B0604020202020204" pitchFamily="34" charset="0"/>
              <a:buChar char="–"/>
              <a:defRPr/>
            </a:pPr>
            <a:r>
              <a:rPr lang="en-US" altLang="zh-CN" sz="1600" dirty="0"/>
              <a:t>as specified in 11-23/0844r2</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Osama AboulMagd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11-23/0844r2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2043581"/>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338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1440, 1441, 1442, 1666, 1667, 1723, 1892, 1936 and 1948 </a:t>
            </a:r>
          </a:p>
          <a:p>
            <a:pPr lvl="1" algn="just">
              <a:buFont typeface="Arial" panose="020B0604020202020204" pitchFamily="34" charset="0"/>
              <a:buChar char="–"/>
              <a:defRPr/>
            </a:pPr>
            <a:r>
              <a:rPr lang="en-US" altLang="zh-CN" sz="1600" dirty="0"/>
              <a:t>as specified in DCN 11-23/0952r1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a:t>	</a:t>
            </a:r>
            <a:r>
              <a:rPr lang="en-US" altLang="zh-CN" sz="1800" b="1" kern="0" dirty="0"/>
              <a:t>Second: Osama AboulMagd </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11-23/0952r1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20971640"/>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339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1231 1403 1454 1623 1805 1890, and 1893 </a:t>
            </a:r>
          </a:p>
          <a:p>
            <a:pPr lvl="1" algn="just">
              <a:buFont typeface="Arial" panose="020B0604020202020204" pitchFamily="34" charset="0"/>
              <a:buChar char="–"/>
              <a:defRPr/>
            </a:pPr>
            <a:r>
              <a:rPr lang="en-US" altLang="zh-CN" sz="1600" dirty="0"/>
              <a:t>as specified in DCN 11-23/0941r1</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Ali Raissinia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11-23/0941r1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79037736"/>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340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1014, 1107, 1138, 1141, 1142, 1230, 1616, 1619, 1621, 1622, 1646, 2137, 2139, 2140, and 2141 </a:t>
            </a:r>
          </a:p>
          <a:p>
            <a:pPr lvl="1" algn="just">
              <a:buFont typeface="Arial" panose="020B0604020202020204" pitchFamily="34" charset="0"/>
              <a:buChar char="–"/>
              <a:defRPr/>
            </a:pPr>
            <a:r>
              <a:rPr lang="en-US" altLang="zh-CN" sz="1600" dirty="0"/>
              <a:t>as specified in DCN 11-23/1000r2</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11-23/1000r2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236231378"/>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341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1706, 1707, 1967, 1071 </a:t>
            </a:r>
          </a:p>
          <a:p>
            <a:pPr lvl="1" algn="just">
              <a:buFont typeface="Arial" panose="020B0604020202020204" pitchFamily="34" charset="0"/>
              <a:buChar char="–"/>
              <a:defRPr/>
            </a:pPr>
            <a:r>
              <a:rPr lang="en-US" altLang="zh-CN" sz="1600" dirty="0"/>
              <a:t>as specified in 23/0718r3  “Comment Resolution in LB272 for OST CID (Part 3)”</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Anirudha Sahoo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23/0718r3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90762100"/>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342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1312, 1316 </a:t>
            </a:r>
          </a:p>
          <a:p>
            <a:pPr lvl="1" algn="just">
              <a:buFont typeface="Arial" panose="020B0604020202020204" pitchFamily="34" charset="0"/>
              <a:buChar char="–"/>
              <a:defRPr/>
            </a:pPr>
            <a:r>
              <a:rPr lang="en-US" altLang="zh-CN" sz="1600" dirty="0"/>
              <a:t>as specified in doc.: 11-23/0942r0</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Ning Gao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11-23/0942r0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2301666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343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1318 </a:t>
            </a:r>
          </a:p>
          <a:p>
            <a:pPr lvl="1" algn="just">
              <a:buFont typeface="Arial" panose="020B0604020202020204" pitchFamily="34" charset="0"/>
              <a:buChar char="–"/>
              <a:defRPr/>
            </a:pPr>
            <a:r>
              <a:rPr lang="en-US" altLang="zh-CN" sz="1600" dirty="0"/>
              <a:t>as specified in doc.: 11-23/0948r1</a:t>
            </a: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Ning Gao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11-23/0948r1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84519306"/>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344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1928, 2120, 1227, 1814, 1885, 2258, 1224, 1314, 2245, 2246, 2247, 2248, 1350, 1807, 1833, 1661, 1806, 1662, 1808, 1779, 1351, 1407, 1815 </a:t>
            </a:r>
          </a:p>
          <a:p>
            <a:pPr lvl="1" algn="just">
              <a:buFont typeface="Arial" panose="020B0604020202020204" pitchFamily="34" charset="0"/>
              <a:buChar char="–"/>
              <a:defRPr/>
            </a:pPr>
            <a:r>
              <a:rPr lang="en-US" altLang="zh-CN" sz="1600" dirty="0"/>
              <a:t>as specified in 11-23-1003r1 </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Ning Gao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11-23-1003r1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37539388"/>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345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1011</a:t>
            </a:r>
          </a:p>
          <a:p>
            <a:pPr lvl="1" algn="just">
              <a:buFont typeface="Arial" panose="020B0604020202020204" pitchFamily="34" charset="0"/>
              <a:buChar char="–"/>
              <a:defRPr/>
            </a:pPr>
            <a:r>
              <a:rPr lang="en-US" altLang="zh-CN" sz="1600" dirty="0"/>
              <a:t>as specified in 11-23/0828r2</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Yang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11-23/0828r2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277321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270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1082, 1083, 1526, 1555, 1556, 1702, 1844, 1341, 1501,  </a:t>
            </a:r>
          </a:p>
          <a:p>
            <a:pPr lvl="1" algn="just">
              <a:buFont typeface="Arial" panose="020B0604020202020204" pitchFamily="34" charset="0"/>
              <a:buChar char="–"/>
              <a:defRPr/>
            </a:pPr>
            <a:r>
              <a:rPr lang="en-US" altLang="zh-CN" sz="1600" dirty="0"/>
              <a:t>as specified in document 11-23/0476r3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11-23/0476r3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08985482"/>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July Plenary</a:t>
            </a:r>
            <a:r>
              <a:rPr lang="en-US" altLang="en-US" sz="4000" dirty="0">
                <a:solidFill>
                  <a:srgbClr val="0000FF"/>
                </a:solidFill>
              </a:rPr>
              <a:t> </a:t>
            </a:r>
          </a:p>
          <a:p>
            <a:pPr algn="ctr">
              <a:buFontTx/>
              <a:buNone/>
            </a:pPr>
            <a:r>
              <a:rPr lang="en-US" altLang="zh-CN" sz="2800" dirty="0">
                <a:solidFill>
                  <a:srgbClr val="00B0F0"/>
                </a:solidFill>
                <a:cs typeface="Times New Roman" panose="02020603050405020304" pitchFamily="18" charset="0"/>
              </a:rPr>
              <a:t>July 10    (Monday PM 2), 16:00-18:00 Berlin time</a:t>
            </a:r>
          </a:p>
          <a:p>
            <a:pPr algn="ctr">
              <a:buFontTx/>
              <a:buNone/>
            </a:pP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898318332"/>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346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1290, 1775, 1776, 1800, 2158, 2159, 2284</a:t>
            </a:r>
          </a:p>
          <a:p>
            <a:pPr lvl="1" algn="just">
              <a:buFont typeface="Arial" panose="020B0604020202020204" pitchFamily="34" charset="0"/>
              <a:buChar char="–"/>
              <a:defRPr/>
            </a:pPr>
            <a:r>
              <a:rPr lang="en-US" altLang="zh-CN" sz="1600" dirty="0"/>
              <a:t>as specified in 23/0944r0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a:t>Atsushi </a:t>
            </a:r>
            <a:r>
              <a:rPr lang="en-US" altLang="zh-CN" sz="1800" dirty="0" err="1"/>
              <a:t>Shirakawa</a:t>
            </a:r>
            <a:r>
              <a:rPr lang="en-US" altLang="zh-CN" sz="1800" dirty="0"/>
              <a:t> </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23/0944r0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11586956"/>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347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1216, 1217, 1218, 1219, 1225, 1466, 1467, 1468, 1469, 1470, 1471, 1472, 1473, 1474, 1475, 1476, 1778, 2162</a:t>
            </a:r>
          </a:p>
          <a:p>
            <a:pPr lvl="1" algn="just">
              <a:buFont typeface="Arial" panose="020B0604020202020204" pitchFamily="34" charset="0"/>
              <a:buChar char="–"/>
              <a:defRPr/>
            </a:pPr>
            <a:r>
              <a:rPr lang="en-US" altLang="zh-CN" sz="1600" dirty="0"/>
              <a:t>as specified in 11-23/1016r0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a:t>
            </a:r>
            <a:r>
              <a:rPr lang="en-US" altLang="zh-CN" sz="1800" dirty="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11-23/1016r0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03809147"/>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348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1604</a:t>
            </a:r>
          </a:p>
          <a:p>
            <a:pPr lvl="1" algn="just">
              <a:buFont typeface="Arial" panose="020B0604020202020204" pitchFamily="34" charset="0"/>
              <a:buChar char="–"/>
              <a:defRPr/>
            </a:pPr>
            <a:r>
              <a:rPr lang="en-US" altLang="zh-CN" sz="1600" dirty="0"/>
              <a:t>as specified in 11-23/1044r0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dirty="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11-23/1044r0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68955705"/>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349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1629, 1642, 1685, 1686, 1687, 1759, 1767, 1768, 1769, 1770, 1824, 1825, 1826, 1827, 1828, and 1829 </a:t>
            </a:r>
          </a:p>
          <a:p>
            <a:pPr lvl="1" algn="just">
              <a:buFont typeface="Arial" panose="020B0604020202020204" pitchFamily="34" charset="0"/>
              <a:buChar char="–"/>
              <a:defRPr/>
            </a:pPr>
            <a:r>
              <a:rPr lang="en-US" altLang="zh-CN" sz="1600" dirty="0"/>
              <a:t>as specified in 23/1035r1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23/1035r1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22133116"/>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350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2224, 2061, 1422, 1557, 1618, 1620, 1493, 2261, 2262, 2264, 1977, 1262, 1794, 2023, 2191, 1239, 1335, 1780, 1781</a:t>
            </a:r>
          </a:p>
          <a:p>
            <a:pPr lvl="1" algn="just">
              <a:buFont typeface="Arial" panose="020B0604020202020204" pitchFamily="34" charset="0"/>
              <a:buChar char="–"/>
              <a:defRPr/>
            </a:pPr>
            <a:r>
              <a:rPr lang="en-US" altLang="zh-CN" sz="1600" dirty="0"/>
              <a:t>as specified in 11-23/0994r1 ‘Proposed resolutions for technical and editorial comments on D1.0’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11-23/0994r1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70311279"/>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351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1055, 1737, 1738, 1783, 1982, 1984, 1985, 2039, and 2040</a:t>
            </a:r>
          </a:p>
          <a:p>
            <a:pPr lvl="1" algn="just">
              <a:buFont typeface="Arial" panose="020B0604020202020204" pitchFamily="34" charset="0"/>
              <a:buChar char="–"/>
              <a:defRPr/>
            </a:pPr>
            <a:r>
              <a:rPr lang="en-US" altLang="zh-CN" sz="1600" dirty="0"/>
              <a:t>as specified in 11-23/1014r2 ‘LB272 CR for Threshold-based Reporting – Part 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11-23/1014r2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13176649"/>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352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2165, 1561, 1038, 1562 and 1598</a:t>
            </a:r>
          </a:p>
          <a:p>
            <a:pPr lvl="1" algn="just">
              <a:buFont typeface="Arial" panose="020B0604020202020204" pitchFamily="34" charset="0"/>
              <a:buChar char="–"/>
              <a:defRPr/>
            </a:pPr>
            <a:r>
              <a:rPr lang="en-US" altLang="zh-CN" sz="1600" dirty="0"/>
              <a:t>as specified in 11-23/0530r2 ‘LB272 comments measurement setup comments resolution part 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dirty="0"/>
              <a:t>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11-23/0530r2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23618905"/>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353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2072</a:t>
            </a:r>
          </a:p>
          <a:p>
            <a:pPr lvl="1" algn="just">
              <a:buFont typeface="Arial" panose="020B0604020202020204" pitchFamily="34" charset="0"/>
              <a:buChar char="–"/>
              <a:defRPr/>
            </a:pPr>
            <a:r>
              <a:rPr lang="en-US" altLang="zh-CN" sz="1600" dirty="0"/>
              <a:t>as specified in </a:t>
            </a:r>
            <a:r>
              <a:rPr lang="fr-FR" altLang="zh-CN" sz="1600" dirty="0"/>
              <a:t>11-23/0867r1 ‘LB272 comments SBP comments resolution’</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a:t>
            </a:r>
            <a:r>
              <a:rPr lang="en-US" altLang="zh-CN" sz="1800" dirty="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fr-FR" altLang="zh-CN" dirty="0"/>
              <a:t>11-23/0867r1</a:t>
            </a:r>
            <a:r>
              <a:rPr lang="en-US" altLang="zh-CN" dirty="0"/>
              <a:t>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69584299"/>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354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a:t>
            </a:r>
            <a:r>
              <a:rPr lang="de-DE" altLang="zh-CN" sz="1600" dirty="0"/>
              <a:t>1978</a:t>
            </a:r>
            <a:endParaRPr lang="en-US" altLang="zh-CN" sz="1600" dirty="0"/>
          </a:p>
          <a:p>
            <a:pPr lvl="1" algn="just">
              <a:buFont typeface="Arial" panose="020B0604020202020204" pitchFamily="34" charset="0"/>
              <a:buChar char="–"/>
              <a:defRPr/>
            </a:pPr>
            <a:r>
              <a:rPr lang="en-US" altLang="zh-CN" sz="1600" dirty="0"/>
              <a:t>as specified in </a:t>
            </a:r>
            <a:r>
              <a:rPr lang="pt-BR" altLang="zh-CN" sz="1600" dirty="0"/>
              <a:t>11-23/1030r1, LB272 CR for OST CID 1978</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pt-BR" altLang="zh-CN" dirty="0"/>
              <a:t>11-23/1030r1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44518997"/>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111227</TotalTime>
  <Words>11234</Words>
  <Application>Microsoft Office PowerPoint</Application>
  <PresentationFormat>宽屏</PresentationFormat>
  <Paragraphs>2812</Paragraphs>
  <Slides>229</Slides>
  <Notes>229</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229</vt:i4>
      </vt:variant>
    </vt:vector>
  </HeadingPairs>
  <TitlesOfParts>
    <vt:vector size="236" baseType="lpstr">
      <vt:lpstr>MS PGothic</vt:lpstr>
      <vt:lpstr>宋体</vt:lpstr>
      <vt:lpstr>微软雅黑</vt:lpstr>
      <vt:lpstr>Arial</vt:lpstr>
      <vt:lpstr>Calibri</vt:lpstr>
      <vt:lpstr>Times New Roman</vt:lpstr>
      <vt:lpstr>802-11-Submission</vt:lpstr>
      <vt:lpstr>TGbf Motions List – Part 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TGbf Motions List – Part 2</dc:title>
  <dc:description/>
  <cp:lastModifiedBy>Hanxiao (Tony, WT Lab)</cp:lastModifiedBy>
  <cp:revision>331</cp:revision>
  <cp:lastPrinted>2014-11-04T15:04:57Z</cp:lastPrinted>
  <dcterms:created xsi:type="dcterms:W3CDTF">2007-04-17T18:10:23Z</dcterms:created>
  <dcterms:modified xsi:type="dcterms:W3CDTF">2023-11-13T20:20:55Z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(3)R6rSEq6XcIG/NVr7gcvZOftc6f7gQl3s70p1nVQI1gwpjxpBQYuFof9jI0cocmy6nJJUmVke
EKHKXigYTy1t2IhX9SvfTRMfUTHLAukk8b/Zhyk09G3S/dSSNS18A1NtMUBvrlVXulBfDMDd
ot5dE+aecnuwegRuTUmyMMX6ftrR/KjE9ITizit3Gh/oADvRdSKqlMZR7LknV2GJtmq9I0e9
O3cldj8FgjEK4Ul8S2</vt:lpwstr>
  </property>
  <property fmtid="{D5CDD505-2E9C-101B-9397-08002B2CF9AE}" pid="27" name="_2015_ms_pID_7253431">
    <vt:lpwstr>1682DtuLQtaRDLFcfzjAcqRpLoEDIhnfREfEgDeTwLXaCD9GPI1axz
eHIQZOlMw79zyjoJx3RvOrOYwSPsKuDrf/0XZaCO8hzb9N7NDYfGZHU9OUH5UoZLE4ZEYqAg
FAkr0wlR81KpQPlfgwtzOq0UpQB7jpk0caD4ksoR+6Yk673ZmAcJAaMjO0DsYO18670Ipz9Q
rclpuFzNQk+eGmx21ZoV+h7iIRSzcXoJsE4Y</vt:lpwstr>
  </property>
  <property fmtid="{D5CDD505-2E9C-101B-9397-08002B2CF9AE}" pid="28" name="_2015_ms_pID_7253432">
    <vt:lpwstr>Oo1mleNIRYtsId0rRBYxrgw=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1638412409</vt:lpwstr>
  </property>
</Properties>
</file>