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comments/comment1.xml" ContentType="application/vnd.openxmlformats-officedocument.presentationml.comments+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1"/>
  </p:notesMasterIdLst>
  <p:handoutMasterIdLst>
    <p:handoutMasterId r:id="rId232"/>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18" r:id="rId204"/>
    <p:sldId id="1019" r:id="rId205"/>
    <p:sldId id="1020" r:id="rId206"/>
    <p:sldId id="1021" r:id="rId207"/>
    <p:sldId id="1022" r:id="rId208"/>
    <p:sldId id="1023" r:id="rId209"/>
    <p:sldId id="1024" r:id="rId210"/>
    <p:sldId id="1025" r:id="rId211"/>
    <p:sldId id="1026" r:id="rId212"/>
    <p:sldId id="1027" r:id="rId213"/>
    <p:sldId id="1028" r:id="rId214"/>
    <p:sldId id="1029" r:id="rId215"/>
    <p:sldId id="1030" r:id="rId216"/>
    <p:sldId id="1031" r:id="rId217"/>
    <p:sldId id="1033" r:id="rId218"/>
    <p:sldId id="1035" r:id="rId219"/>
    <p:sldId id="1034" r:id="rId220"/>
    <p:sldId id="1014" r:id="rId221"/>
    <p:sldId id="1032" r:id="rId222"/>
    <p:sldId id="1015" r:id="rId223"/>
    <p:sldId id="1016" r:id="rId224"/>
    <p:sldId id="1017" r:id="rId225"/>
    <p:sldId id="708" r:id="rId226"/>
    <p:sldId id="963" r:id="rId227"/>
    <p:sldId id="561" r:id="rId228"/>
    <p:sldId id="698" r:id="rId229"/>
    <p:sldId id="705" r:id="rId23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427" autoAdjust="0"/>
  </p:normalViewPr>
  <p:slideViewPr>
    <p:cSldViewPr>
      <p:cViewPr varScale="1">
        <p:scale>
          <a:sx n="83" d="100"/>
          <a:sy n="83" d="100"/>
        </p:scale>
        <p:origin x="77"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tableStyles" Target="tableStyles.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220" Type="http://schemas.openxmlformats.org/officeDocument/2006/relationships/slide" Target="slides/slide219.xml"/><Relationship Id="rId225" Type="http://schemas.openxmlformats.org/officeDocument/2006/relationships/slide" Target="slides/slide224.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slide" Target="slides/slide214.xml"/><Relationship Id="rId236" Type="http://schemas.openxmlformats.org/officeDocument/2006/relationships/theme" Target="theme/theme1.xml"/><Relationship Id="rId26" Type="http://schemas.openxmlformats.org/officeDocument/2006/relationships/slide" Target="slides/slide25.xml"/><Relationship Id="rId231" Type="http://schemas.openxmlformats.org/officeDocument/2006/relationships/notesMaster" Target="notesMasters/notesMaster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handoutMaster" Target="handoutMasters/handoutMaster1.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commentAuthors" Target="commentAuthors.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viewProps" Target="viewProps.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8860172"/>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686474"/>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0429587"/>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81353898"/>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86801096"/>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6488234"/>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88723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18116703"/>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84026628"/>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2632634"/>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9950"/>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3994150"/>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4204005"/>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593258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39583128"/>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0850784"/>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992180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03325580"/>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670620" y="304027"/>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802.11-23/0410r47</a:t>
            </a:r>
            <a:endParaRPr lang="en-US" altLang="en-US" sz="1800" b="1" kern="1200" dirty="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224.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5170265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6129131"/>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6977962"/>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225545"/>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83389529"/>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48209015"/>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a:t>
            </a:r>
            <a:r>
              <a:rPr lang="nl-NL" altLang="zh-CN" sz="1800" b="1" kern="0"/>
              <a:t>Kamel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60216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fi-FI" altLang="zh-CN" sz="1800" b="1" kern="0" dirty="0"/>
              <a:t>Rojan Chitrakar</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64580014"/>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6698133"/>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72080323"/>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198833"/>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024933"/>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53880679"/>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a-DK" altLang="zh-CN" sz="1800" b="1" kern="0" dirty="0"/>
              <a:t>Assaf Kasher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459587"/>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417718131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3270, 3330, 3522</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3699267"/>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a:t>3115, 3116, 3117, 3119, 3120, 3233, 3234, 3507, 3513, 3518, 3519, 3520, 3521</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Atsushi </a:t>
            </a:r>
            <a:r>
              <a:rPr lang="en-US" altLang="zh-CN" sz="1800" b="1" kern="0" dirty="0" smtClean="0"/>
              <a:t>SHIRAKAWA  </a:t>
            </a:r>
            <a:r>
              <a:rPr lang="en-US" altLang="zh-CN" sz="1800" b="1" kern="0" dirty="0"/>
              <a:t>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033101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02674955"/>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111227</TotalTime>
  <Words>11234</Words>
  <Application>Microsoft Office PowerPoint</Application>
  <PresentationFormat>宽屏</PresentationFormat>
  <Paragraphs>2812</Paragraphs>
  <Slides>229</Slides>
  <Notes>229</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229</vt:i4>
      </vt:variant>
    </vt:vector>
  </HeadingPairs>
  <TitlesOfParts>
    <vt:vector size="236" baseType="lpstr">
      <vt:lpstr>MS PGothic</vt:lpstr>
      <vt:lpstr>宋体</vt:lpstr>
      <vt:lpstr>微软雅黑</vt:lpstr>
      <vt:lpstr>Arial</vt:lpstr>
      <vt:lpstr>Calibri</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331</cp:revision>
  <cp:lastPrinted>2014-11-04T15:04:57Z</cp:lastPrinted>
  <dcterms:created xsi:type="dcterms:W3CDTF">2007-04-17T18:10:23Z</dcterms:created>
  <dcterms:modified xsi:type="dcterms:W3CDTF">2023-11-13T20:20:55Z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(3)R6rSEq6XcIG/NVr7gcvZOftc6f7gQl3s70p1nVQI1gwpjxpBQYuFof9jI0cocmy6nJJUmVke
EKHKXigYTy1t2IhX9SvfTRMfUTHLAukk8b/Zhyk09G3S/dSSNS18A1NtMUBvrlVXulBfDMDd
ot5dE+aecnuwegRuTUmyMMX6ftrR/KjE9ITizit3Gh/oADvRdSKqlMZR7LknV2GJtmq9I0e9
O3cldj8FgjEK4Ul8S2</vt:lpwstr>
  </property>
  <property fmtid="{D5CDD505-2E9C-101B-9397-08002B2CF9AE}" pid="27" name="_2015_ms_pID_7253431">
    <vt:lpwstr>1682DtuLQtaRDLFcfzjAcqRpLoEDIhnfREfEgDeTwLXaCD9GPI1axz
eHIQZOlMw79zyjoJx3RvOrOYwSPsKuDrf/0XZaCO8hzb9N7NDYfGZHU9OUH5UoZLE4ZEYqAg
FAkr0wlR81KpQPlfgwtzOq0UpQB7jpk0caD4ksoR+6Yk673ZmAcJAaMjO0DsYO18670Ipz9Q
rclpuFzNQk+eGmx21ZoV+h7iIRSzcXoJsE4Y</vt:lpwstr>
  </property>
  <property fmtid="{D5CDD505-2E9C-101B-9397-08002B2CF9AE}" pid="28" name="_2015_ms_pID_7253432">
    <vt:lpwstr>Oo1mleNIRYtsId0rRBYxrgw=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