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comments/comment1.xml" ContentType="application/vnd.openxmlformats-officedocument.presentationml.comments+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3"/>
  </p:notesMasterIdLst>
  <p:handoutMasterIdLst>
    <p:handoutMasterId r:id="rId224"/>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18" r:id="rId204"/>
    <p:sldId id="1019" r:id="rId205"/>
    <p:sldId id="1020" r:id="rId206"/>
    <p:sldId id="1021" r:id="rId207"/>
    <p:sldId id="1022" r:id="rId208"/>
    <p:sldId id="1023" r:id="rId209"/>
    <p:sldId id="1024" r:id="rId210"/>
    <p:sldId id="1025" r:id="rId211"/>
    <p:sldId id="1026" r:id="rId212"/>
    <p:sldId id="1027" r:id="rId213"/>
    <p:sldId id="1014" r:id="rId214"/>
    <p:sldId id="1015" r:id="rId215"/>
    <p:sldId id="1016" r:id="rId216"/>
    <p:sldId id="1017" r:id="rId217"/>
    <p:sldId id="708" r:id="rId218"/>
    <p:sldId id="963" r:id="rId219"/>
    <p:sldId id="561" r:id="rId220"/>
    <p:sldId id="698" r:id="rId221"/>
    <p:sldId id="705" r:id="rId2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92" d="100"/>
          <a:sy n="92" d="100"/>
        </p:scale>
        <p:origin x="84" y="2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tableStyles" Target="tableStyles.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commentAuthors" Target="commentAuthor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notesMaster" Target="notesMasters/notesMaster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handoutMaster" Target="handoutMasters/handout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8860172"/>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686474"/>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0429587"/>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1353898"/>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801096"/>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6488234"/>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88723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116703"/>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84026628"/>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632634"/>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a:solidFill>
                  <a:schemeClr val="tx1"/>
                </a:solidFill>
                <a:latin typeface="Times New Roman" panose="02020603050405020304" pitchFamily="18" charset="0"/>
                <a:ea typeface="MS PGothic" panose="020B0600070205080204" pitchFamily="34" charset="-128"/>
                <a:cs typeface="+mn-cs"/>
              </a:rPr>
              <a:t>802.11-23/0410r45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216.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5170265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612913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697796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225545"/>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83389529"/>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48209015"/>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a:t>
            </a:r>
            <a:r>
              <a:rPr lang="nl-NL" altLang="zh-CN" sz="1800" b="1" kern="0"/>
              <a:t>Kamel  </a:t>
            </a:r>
            <a:r>
              <a:rPr lang="en-US" altLang="zh-CN" sz="1800" b="1" kern="0" dirty="0"/>
              <a:t>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0216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6458001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669813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72080323"/>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111182</TotalTime>
  <Words>15231</Words>
  <Application>Microsoft Office PowerPoint</Application>
  <PresentationFormat>宽屏</PresentationFormat>
  <Paragraphs>2713</Paragraphs>
  <Slides>221</Slides>
  <Notes>221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221</vt:i4>
      </vt:variant>
    </vt:vector>
  </HeadingPairs>
  <TitlesOfParts>
    <vt:vector size="227"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308</cp:revision>
  <cp:lastPrinted>2014-11-04T15:04:57Z</cp:lastPrinted>
  <dcterms:created xsi:type="dcterms:W3CDTF">2007-04-17T18:10:23Z</dcterms:created>
  <dcterms:modified xsi:type="dcterms:W3CDTF">2023-11-02T07:15:47Z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(3)XgNaI8UisVrKktytR3ndywDxJW47Ve0oSiRZOTcZ8aznK6KNG3Ad7uw+NvaEwhHRp4BxyuTl
RrJpueMGTwxDsA2jyH1qcxPS6LbJJNHQ4NMGueWnYoVGJ36xIyOcHZx2lpCnpvcJ4hPIaeIz
8RF7oSMbY8g4JBt5iHLuQbow6qhd15oIV7ysqQxTgM9vFrTOGEvfrp1ylFHnC4GD1Sq/BQzm
1I3vuGEzL+KlJtEKh8</vt:lpwstr>
  </property>
  <property fmtid="{D5CDD505-2E9C-101B-9397-08002B2CF9AE}" pid="27" name="_2015_ms_pID_7253431">
    <vt:lpwstr>Xmy3U/e/S8QNhMydgpIv5U5i3kuLpjwWaz1PjMMrAlOWGt8Yu7djeD
211dgv8ZV0gfApD1H7QX0N8uWba4mgGbpd2AseBMzvbi8jjCOsmOAVpDZItpvILRn/I0HOhr
VMUY/JYgP7IaO4+j61KvoIHLo0ITv8/nKdpPLYTl9VnDAzBjGgJ3QyXmsShJmqwV5dz3XTyR
JZ2AEFca9PoQNkjcj8/7YYNrPRAJqQbHwN4V</vt:lpwstr>
  </property>
  <property fmtid="{D5CDD505-2E9C-101B-9397-08002B2CF9AE}" pid="28" name="_2015_ms_pID_7253432">
    <vt:lpwstr>XJtkPpMJCxcue6EIQydneoA=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