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9"/>
  </p:notesMasterIdLst>
  <p:handoutMasterIdLst>
    <p:handoutMasterId r:id="rId210"/>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708" r:id="rId203"/>
    <p:sldId id="963" r:id="rId204"/>
    <p:sldId id="561" r:id="rId205"/>
    <p:sldId id="698" r:id="rId206"/>
    <p:sldId id="705" r:id="rId207"/>
    <p:sldId id="798" r:id="rId20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6698" autoAdjust="0"/>
    <p:restoredTop sz="90427" autoAdjust="0"/>
  </p:normalViewPr>
  <p:slideViewPr>
    <p:cSldViewPr>
      <p:cViewPr varScale="1">
        <p:scale>
          <a:sx n="106" d="100"/>
          <a:sy n="106" d="100"/>
        </p:scale>
        <p:origin x="120" y="30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theme" Target="theme/theme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notesMaster" Target="notesMasters/notesMaster1.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handoutMaster" Target="handoutMasters/handoutMaster1.xml"/><Relationship Id="rId215" Type="http://schemas.openxmlformats.org/officeDocument/2006/relationships/tableStyles" Target="tableStyle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commentAuthors" Target="commentAuthor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presProps" Target="presProp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a:t>
            </a:r>
            <a:r>
              <a:rPr lang="en-US" altLang="en-US" sz="1800" b="1" kern="1200">
                <a:solidFill>
                  <a:schemeClr val="tx1"/>
                </a:solidFill>
                <a:latin typeface="Times New Roman" panose="02020603050405020304" pitchFamily="18" charset="0"/>
                <a:ea typeface="MS PGothic" panose="020B0600070205080204" pitchFamily="34" charset="-128"/>
                <a:cs typeface="+mn-cs"/>
              </a:rPr>
              <a:t>802.11-23/0410r44</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Alecsander</a:t>
            </a:r>
            <a:r>
              <a:rPr lang="en-US" altLang="zh-CN" sz="1800" b="1" kern="0" dirty="0"/>
              <a:t>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Narengerile</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111150</TotalTime>
  <Words>14498</Words>
  <Application>Microsoft Office PowerPoint</Application>
  <PresentationFormat>宽屏</PresentationFormat>
  <Paragraphs>2586</Paragraphs>
  <Slides>207</Slides>
  <Notes>207</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207</vt:i4>
      </vt:variant>
    </vt:vector>
  </HeadingPairs>
  <TitlesOfParts>
    <vt:vector size="213"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286</cp:revision>
  <cp:lastPrinted>2014-11-04T15:04:57Z</cp:lastPrinted>
  <dcterms:created xsi:type="dcterms:W3CDTF">2007-04-17T18:10:23Z</dcterms:created>
  <dcterms:modified xsi:type="dcterms:W3CDTF">2023-10-17T06:40:03Z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(3)XgNaI8UisVrKktytR3ndywDxJW47Ve0oSiRZOTcZ8aznK6KNG3Ad7uw+NvaEwhHRp4BxyuTl
RrJpueMGTwxDsA2jyH1qcxPS6LbJJNHQ4NMGueWnYoVGJ36xIyOcHZx2lpCnpvcJ4hPIaeIz
8RF7oSMbY8g4JBt5iHLuQbow6qhd15oIV7ysqQxTgM9vFrTOGEvfrp1ylFHnC4GD1Sq/BQzm
1I3vuGEzL+KlJtEKh8</vt:lpwstr>
  </property>
  <property fmtid="{D5CDD505-2E9C-101B-9397-08002B2CF9AE}" pid="27" name="_2015_ms_pID_7253431">
    <vt:lpwstr>Xmy3U/e/S8QNhMydgpIv5U5i3kuLpjwWaz1PjMMrAlOWGt8Yu7djeD
211dgv8ZV0gfApD1H7QX0N8uWba4mgGbpd2AseBMzvbi8jjCOsmOAVpDZItpvILRn/I0HOhr
VMUY/JYgP7IaO4+j61KvoIHLo0ITv8/nKdpPLYTl9VnDAzBjGgJ3QyXmsShJmqwV5dz3XTyR
JZ2AEFca9PoQNkjcj8/7YYNrPRAJqQbHwN4V</vt:lpwstr>
  </property>
  <property fmtid="{D5CDD505-2E9C-101B-9397-08002B2CF9AE}" pid="28" name="_2015_ms_pID_7253432">
    <vt:lpwstr>XJtkPpMJCxcue6EIQydneoA=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