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9"/>
  </p:notesMasterIdLst>
  <p:handoutMasterIdLst>
    <p:handoutMasterId r:id="rId200"/>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708" r:id="rId193"/>
    <p:sldId id="963" r:id="rId194"/>
    <p:sldId id="561" r:id="rId195"/>
    <p:sldId id="698" r:id="rId196"/>
    <p:sldId id="705" r:id="rId197"/>
    <p:sldId id="798" r:id="rId19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98" autoAdjust="0"/>
    <p:restoredTop sz="90427" autoAdjust="0"/>
  </p:normalViewPr>
  <p:slideViewPr>
    <p:cSldViewPr>
      <p:cViewPr varScale="1">
        <p:scale>
          <a:sx n="101" d="100"/>
          <a:sy n="101" d="100"/>
        </p:scale>
        <p:origin x="24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notesMaster" Target="notesMasters/notesMaster1.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handoutMaster" Target="handoutMasters/handout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commentAuthors" Target="commentAuthor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p>
          <a:p>
            <a:pPr lvl="1" algn="just">
              <a:buFont typeface="Arial" panose="020B0604020202020204" pitchFamily="34" charset="0"/>
              <a:buChar char="–"/>
              <a:defRPr/>
            </a:pPr>
            <a:r>
              <a:rPr lang="en-US" altLang="zh-CN" sz="1600" dirty="0" smtClean="0"/>
              <a:t>as </a:t>
            </a:r>
            <a:r>
              <a:rPr lang="en-US" altLang="zh-CN" sz="1600" dirty="0"/>
              <a:t>specified 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p>
          <a:p>
            <a:pPr lvl="1" algn="just">
              <a:buFont typeface="Arial" panose="020B0604020202020204" pitchFamily="34" charset="0"/>
              <a:buChar char="–"/>
              <a:defRPr/>
            </a:pPr>
            <a:r>
              <a:rPr lang="en-US" altLang="zh-CN" sz="1600" dirty="0" smtClean="0"/>
              <a:t>as </a:t>
            </a:r>
            <a:r>
              <a:rPr lang="en-US" altLang="zh-CN" sz="1600" dirty="0"/>
              <a:t>specified 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Stephan Sand</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111126</TotalTime>
  <Words>9787</Words>
  <Application>Microsoft Office PowerPoint</Application>
  <PresentationFormat>宽屏</PresentationFormat>
  <Paragraphs>2476</Paragraphs>
  <Slides>197</Slides>
  <Notes>197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197</vt:i4>
      </vt:variant>
    </vt:vector>
  </HeadingPairs>
  <TitlesOfParts>
    <vt:vector size="203"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269</cp:revision>
  <cp:lastPrinted>2014-11-04T15:04:57Z</cp:lastPrinted>
  <dcterms:created xsi:type="dcterms:W3CDTF">2007-04-17T18:10:23Z</dcterms:created>
  <dcterms:modified xsi:type="dcterms:W3CDTF">2023-10-11T06:55:15Z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(3)Hrk67WfV4TsH70WoOuO7qRXZRtgIvgjz6KBfYSnoaEpH5aT1/8ZDTQIUTaaa+hZAk+/rGOo8
rd1jpxBWwqgm48RS1rXfPMa/QDhRsd0HSFx8m8ywMpp2UQRB0QuyYW2hq6CWysB1PGZw18+/
LgSfi0Gfm7C2eGqPXw44bzKITYvpBkbNwtOKwncy970E6uq9+rPQuZjte5lqLFV5ukDKSj9T
H/JK7rfOzu+sJCvB9i</vt:lpwstr>
  </property>
  <property fmtid="{D5CDD505-2E9C-101B-9397-08002B2CF9AE}" pid="27" name="_2015_ms_pID_7253431">
    <vt:lpwstr>Qm0ZVX54iwW3bqOYzEu6AQK11J2diJUt3kDj9X/f3zNjAD81zhk7vv
xDuehsbuVPR0cvhUinduJoNiOIR5zMxgxeqjVqjKYIsXiHgp1phgww0BXd8id3xTdvr8zaNt
3tLiRTjKQVo4d4XZoc3bB1phFEpiOkMQ5IArZDGTAaVX2c2w15vI9wbsq3uwmSIRVoTgPhlj
16eU+xqQKM0OlrXgSiealjdAa8lMhfEt02Zg</vt:lpwstr>
  </property>
  <property fmtid="{D5CDD505-2E9C-101B-9397-08002B2CF9AE}" pid="28" name="_2015_ms_pID_7253432">
    <vt:lpwstr>k/OiLav0qcBxEJ5SVXNH/Hw=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