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9"/>
  </p:notesMasterIdLst>
  <p:handoutMasterIdLst>
    <p:handoutMasterId r:id="rId200"/>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4" r:id="rId183"/>
    <p:sldId id="995" r:id="rId184"/>
    <p:sldId id="996" r:id="rId185"/>
    <p:sldId id="997" r:id="rId186"/>
    <p:sldId id="998" r:id="rId187"/>
    <p:sldId id="999" r:id="rId188"/>
    <p:sldId id="1000" r:id="rId189"/>
    <p:sldId id="1004" r:id="rId190"/>
    <p:sldId id="1006" r:id="rId191"/>
    <p:sldId id="1001" r:id="rId192"/>
    <p:sldId id="708" r:id="rId193"/>
    <p:sldId id="963" r:id="rId194"/>
    <p:sldId id="561" r:id="rId195"/>
    <p:sldId id="698" r:id="rId196"/>
    <p:sldId id="705" r:id="rId197"/>
    <p:sldId id="798" r:id="rId19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427" autoAdjust="0"/>
  </p:normalViewPr>
  <p:slideViewPr>
    <p:cSldViewPr>
      <p:cViewPr varScale="1">
        <p:scale>
          <a:sx n="101" d="100"/>
          <a:sy n="101" d="100"/>
        </p:scale>
        <p:origin x="240"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ableStyles" Target="tableStyle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notesMaster" Target="notesMasters/notesMaster1.xml"/><Relationship Id="rId20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handoutMaster" Target="handoutMasters/handoutMaster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commentAuthors" Target="commentAuthor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presProps" Target="pres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423796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6105670"/>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020393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666394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126995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71641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4473320"/>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9890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77346"/>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4077900"/>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802.11-23/0410r42</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2023-09-13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Alecsander Eitan    </a:t>
            </a:r>
            <a:r>
              <a:rPr lang="en-GB" altLang="zh-CN" sz="2000" dirty="0" smtClean="0"/>
              <a:t>,  </a:t>
            </a:r>
            <a:r>
              <a:rPr lang="en-GB" altLang="zh-CN" sz="2000" dirty="0"/>
              <a:t>Seconded</a:t>
            </a:r>
            <a:r>
              <a:rPr lang="en-GB" altLang="zh-CN" sz="2000" dirty="0" smtClean="0"/>
              <a:t>: </a:t>
            </a:r>
            <a:r>
              <a:rPr lang="en-GB" altLang="zh-CN" sz="2000" dirty="0"/>
              <a:t>Dongguk Lim  </a:t>
            </a:r>
          </a:p>
          <a:p>
            <a:r>
              <a:rPr lang="en-US" altLang="zh-CN" sz="2000" kern="0" dirty="0"/>
              <a:t>Preliminary Result: (   </a:t>
            </a:r>
            <a:r>
              <a:rPr lang="en-US" altLang="zh-CN" sz="2000" kern="0" dirty="0" smtClean="0"/>
              <a:t>18 Y</a:t>
            </a:r>
            <a:r>
              <a:rPr lang="en-US" altLang="zh-CN" sz="2000" kern="0" dirty="0"/>
              <a:t>/  </a:t>
            </a:r>
            <a:r>
              <a:rPr lang="en-US" altLang="zh-CN" sz="2000" kern="0" dirty="0" smtClean="0"/>
              <a:t>0 N</a:t>
            </a:r>
            <a:r>
              <a:rPr lang="en-US" altLang="zh-CN" sz="2000" kern="0" dirty="0"/>
              <a:t>/  </a:t>
            </a:r>
            <a:r>
              <a:rPr lang="en-US" altLang="zh-CN" sz="2000" kern="0" dirty="0" smtClean="0"/>
              <a:t>1 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3035, 3036, 3072, 3091, 3095, 3250, 3476, 3482, </a:t>
            </a:r>
            <a:r>
              <a:rPr lang="en-US" altLang="zh-CN" sz="1600" dirty="0" smtClean="0"/>
              <a:t>3483</a:t>
            </a:r>
          </a:p>
          <a:p>
            <a:pPr lvl="1" algn="just">
              <a:buFont typeface="Arial" panose="020B0604020202020204" pitchFamily="34" charset="0"/>
              <a:buChar char="–"/>
              <a:defRPr/>
            </a:pPr>
            <a:r>
              <a:rPr lang="en-US" altLang="zh-CN" sz="1600" dirty="0" smtClean="0"/>
              <a:t>as </a:t>
            </a:r>
            <a:r>
              <a:rPr lang="en-US" altLang="zh-CN" sz="1600" dirty="0"/>
              <a:t>specified in 11-23/1492r2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11-23/1577r2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3306 </a:t>
            </a:r>
            <a:r>
              <a:rPr lang="en-US" altLang="zh-CN" sz="1600" dirty="0" smtClean="0"/>
              <a:t>3504</a:t>
            </a:r>
          </a:p>
          <a:p>
            <a:pPr lvl="1" algn="just">
              <a:buFont typeface="Arial" panose="020B0604020202020204" pitchFamily="34" charset="0"/>
              <a:buChar char="–"/>
              <a:defRPr/>
            </a:pPr>
            <a:r>
              <a:rPr lang="en-US" altLang="zh-CN" sz="1600" dirty="0" smtClean="0"/>
              <a:t>as </a:t>
            </a:r>
            <a:r>
              <a:rPr lang="en-US" altLang="zh-CN" sz="1600" dirty="0"/>
              <a:t>specified in 11-23/1559r2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Stephan Sand</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3353 3408 3409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11-23/1619r0</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0275861"/>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96922352"/>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4205693"/>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a:t>
            </a:r>
            <a:r>
              <a:rPr lang="en-US" altLang="zh-CN" sz="1800" b="1" kern="0" dirty="0" smtClean="0"/>
              <a:t>SHIRAKAWA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03500062"/>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93934495"/>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Zhanjing Bao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1688472"/>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731929746"/>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37852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3295</a:t>
            </a:r>
            <a:r>
              <a:rPr lang="en-US" altLang="zh-CN" sz="1600" dirty="0"/>
              <a:t>, 3394, 3396, </a:t>
            </a:r>
            <a:r>
              <a:rPr lang="en-US" altLang="zh-CN" sz="1600" dirty="0" smtClean="0"/>
              <a:t>3397, </a:t>
            </a:r>
            <a:r>
              <a:rPr lang="en-US" altLang="zh-CN" sz="1600" dirty="0"/>
              <a:t>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364759387"/>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3885660"/>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111126</TotalTime>
  <Words>9790</Words>
  <Application>Microsoft Office PowerPoint</Application>
  <PresentationFormat>宽屏</PresentationFormat>
  <Paragraphs>2474</Paragraphs>
  <Slides>197</Slides>
  <Notes>197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197</vt:i4>
      </vt:variant>
    </vt:vector>
  </HeadingPairs>
  <TitlesOfParts>
    <vt:vector size="203"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268</cp:revision>
  <cp:lastPrinted>2014-11-04T15:04:57Z</cp:lastPrinted>
  <dcterms:created xsi:type="dcterms:W3CDTF">2007-04-17T18:10:23Z</dcterms:created>
  <dcterms:modified xsi:type="dcterms:W3CDTF">2023-10-07T02:48:10Z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(3)Hrk67WfV4TsH70WoOuO7qRXZRtgIvgjz6KBfYSnoaEpH5aT1/8ZDTQIUTaaa+hZAk+/rGOo8
rd1jpxBWwqgm48RS1rXfPMa/QDhRsd0HSFx8m8ywMpp2UQRB0QuyYW2hq6CWysB1PGZw18+/
LgSfi0Gfm7C2eGqPXw44bzKITYvpBkbNwtOKwncy970E6uq9+rPQuZjte5lqLFV5ukDKSj9T
H/JK7rfOzu+sJCvB9i</vt:lpwstr>
  </property>
  <property fmtid="{D5CDD505-2E9C-101B-9397-08002B2CF9AE}" pid="27" name="_2015_ms_pID_7253431">
    <vt:lpwstr>Qm0ZVX54iwW3bqOYzEu6AQK11J2diJUt3kDj9X/f3zNjAD81zhk7vv
xDuehsbuVPR0cvhUinduJoNiOIR5zMxgxeqjVqjKYIsXiHgp1phgww0BXd8id3xTdvr8zaNt
3tLiRTjKQVo4d4XZoc3bB1phFEpiOkMQ5IArZDGTAaVX2c2w15vI9wbsq3uwmSIRVoTgPhlj
16eU+xqQKM0OlrXgSiealjdAa8lMhfEt02Zg</vt:lpwstr>
  </property>
  <property fmtid="{D5CDD505-2E9C-101B-9397-08002B2CF9AE}" pid="28" name="_2015_ms_pID_7253432">
    <vt:lpwstr>k/OiLav0qcBxEJ5SVXNH/Hw=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