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ppt/notesSlides/notesSlide125.xml" ContentType="application/vnd.openxmlformats-officedocument.presentationml.notesSlide+xml"/>
  <Override PartName="/ppt/notesSlides/notesSlide126.xml" ContentType="application/vnd.openxmlformats-officedocument.presentationml.notesSlide+xml"/>
  <Override PartName="/ppt/notesSlides/notesSlide127.xml" ContentType="application/vnd.openxmlformats-officedocument.presentationml.notesSlide+xml"/>
  <Override PartName="/ppt/notesSlides/notesSlide128.xml" ContentType="application/vnd.openxmlformats-officedocument.presentationml.notesSlide+xml"/>
  <Override PartName="/ppt/notesSlides/notesSlide129.xml" ContentType="application/vnd.openxmlformats-officedocument.presentationml.notesSlide+xml"/>
  <Override PartName="/ppt/notesSlides/notesSlide130.xml" ContentType="application/vnd.openxmlformats-officedocument.presentationml.notesSlide+xml"/>
  <Override PartName="/ppt/notesSlides/notesSlide131.xml" ContentType="application/vnd.openxmlformats-officedocument.presentationml.notesSlide+xml"/>
  <Override PartName="/ppt/notesSlides/notesSlide132.xml" ContentType="application/vnd.openxmlformats-officedocument.presentationml.notesSlide+xml"/>
  <Override PartName="/ppt/notesSlides/notesSlide133.xml" ContentType="application/vnd.openxmlformats-officedocument.presentationml.notesSlide+xml"/>
  <Override PartName="/ppt/notesSlides/notesSlide134.xml" ContentType="application/vnd.openxmlformats-officedocument.presentationml.notesSlide+xml"/>
  <Override PartName="/ppt/notesSlides/notesSlide135.xml" ContentType="application/vnd.openxmlformats-officedocument.presentationml.notesSlide+xml"/>
  <Override PartName="/ppt/notesSlides/notesSlide136.xml" ContentType="application/vnd.openxmlformats-officedocument.presentationml.notesSlide+xml"/>
  <Override PartName="/ppt/notesSlides/notesSlide137.xml" ContentType="application/vnd.openxmlformats-officedocument.presentationml.notesSlide+xml"/>
  <Override PartName="/ppt/notesSlides/notesSlide138.xml" ContentType="application/vnd.openxmlformats-officedocument.presentationml.notesSlide+xml"/>
  <Override PartName="/ppt/notesSlides/notesSlide139.xml" ContentType="application/vnd.openxmlformats-officedocument.presentationml.notesSlide+xml"/>
  <Override PartName="/ppt/notesSlides/notesSlide140.xml" ContentType="application/vnd.openxmlformats-officedocument.presentationml.notesSlide+xml"/>
  <Override PartName="/ppt/notesSlides/notesSlide141.xml" ContentType="application/vnd.openxmlformats-officedocument.presentationml.notesSlide+xml"/>
  <Override PartName="/ppt/notesSlides/notesSlide142.xml" ContentType="application/vnd.openxmlformats-officedocument.presentationml.notesSlide+xml"/>
  <Override PartName="/ppt/notesSlides/notesSlide143.xml" ContentType="application/vnd.openxmlformats-officedocument.presentationml.notesSlide+xml"/>
  <Override PartName="/ppt/notesSlides/notesSlide144.xml" ContentType="application/vnd.openxmlformats-officedocument.presentationml.notesSlide+xml"/>
  <Override PartName="/ppt/notesSlides/notesSlide145.xml" ContentType="application/vnd.openxmlformats-officedocument.presentationml.notesSlide+xml"/>
  <Override PartName="/ppt/notesSlides/notesSlide146.xml" ContentType="application/vnd.openxmlformats-officedocument.presentationml.notesSlide+xml"/>
  <Override PartName="/ppt/notesSlides/notesSlide147.xml" ContentType="application/vnd.openxmlformats-officedocument.presentationml.notesSlide+xml"/>
  <Override PartName="/ppt/notesSlides/notesSlide148.xml" ContentType="application/vnd.openxmlformats-officedocument.presentationml.notesSlide+xml"/>
  <Override PartName="/ppt/notesSlides/notesSlide149.xml" ContentType="application/vnd.openxmlformats-officedocument.presentationml.notesSlide+xml"/>
  <Override PartName="/ppt/notesSlides/notesSlide150.xml" ContentType="application/vnd.openxmlformats-officedocument.presentationml.notesSlide+xml"/>
  <Override PartName="/ppt/notesSlides/notesSlide151.xml" ContentType="application/vnd.openxmlformats-officedocument.presentationml.notesSlide+xml"/>
  <Override PartName="/ppt/notesSlides/notesSlide152.xml" ContentType="application/vnd.openxmlformats-officedocument.presentationml.notesSlide+xml"/>
  <Override PartName="/ppt/notesSlides/notesSlide153.xml" ContentType="application/vnd.openxmlformats-officedocument.presentationml.notesSlide+xml"/>
  <Override PartName="/ppt/notesSlides/notesSlide154.xml" ContentType="application/vnd.openxmlformats-officedocument.presentationml.notesSlide+xml"/>
  <Override PartName="/ppt/notesSlides/notesSlide155.xml" ContentType="application/vnd.openxmlformats-officedocument.presentationml.notesSlide+xml"/>
  <Override PartName="/ppt/notesSlides/notesSlide156.xml" ContentType="application/vnd.openxmlformats-officedocument.presentationml.notesSlide+xml"/>
  <Override PartName="/ppt/notesSlides/notesSlide157.xml" ContentType="application/vnd.openxmlformats-officedocument.presentationml.notesSlide+xml"/>
  <Override PartName="/ppt/notesSlides/notesSlide158.xml" ContentType="application/vnd.openxmlformats-officedocument.presentationml.notesSlide+xml"/>
  <Override PartName="/ppt/notesSlides/notesSlide159.xml" ContentType="application/vnd.openxmlformats-officedocument.presentationml.notesSlide+xml"/>
  <Override PartName="/ppt/notesSlides/notesSlide160.xml" ContentType="application/vnd.openxmlformats-officedocument.presentationml.notesSlide+xml"/>
  <Override PartName="/ppt/notesSlides/notesSlide161.xml" ContentType="application/vnd.openxmlformats-officedocument.presentationml.notesSlide+xml"/>
  <Override PartName="/ppt/notesSlides/notesSlide162.xml" ContentType="application/vnd.openxmlformats-officedocument.presentationml.notesSlide+xml"/>
  <Override PartName="/ppt/notesSlides/notesSlide163.xml" ContentType="application/vnd.openxmlformats-officedocument.presentationml.notesSlide+xml"/>
  <Override PartName="/ppt/notesSlides/notesSlide164.xml" ContentType="application/vnd.openxmlformats-officedocument.presentationml.notesSlide+xml"/>
  <Override PartName="/ppt/notesSlides/notesSlide165.xml" ContentType="application/vnd.openxmlformats-officedocument.presentationml.notesSlide+xml"/>
  <Override PartName="/ppt/notesSlides/notesSlide166.xml" ContentType="application/vnd.openxmlformats-officedocument.presentationml.notesSlide+xml"/>
  <Override PartName="/ppt/notesSlides/notesSlide167.xml" ContentType="application/vnd.openxmlformats-officedocument.presentationml.notesSlide+xml"/>
  <Override PartName="/ppt/notesSlides/notesSlide168.xml" ContentType="application/vnd.openxmlformats-officedocument.presentationml.notesSlide+xml"/>
  <Override PartName="/ppt/notesSlides/notesSlide169.xml" ContentType="application/vnd.openxmlformats-officedocument.presentationml.notesSlide+xml"/>
  <Override PartName="/ppt/notesSlides/notesSlide170.xml" ContentType="application/vnd.openxmlformats-officedocument.presentationml.notesSlide+xml"/>
  <Override PartName="/ppt/notesSlides/notesSlide171.xml" ContentType="application/vnd.openxmlformats-officedocument.presentationml.notesSlide+xml"/>
  <Override PartName="/ppt/notesSlides/notesSlide172.xml" ContentType="application/vnd.openxmlformats-officedocument.presentationml.notesSlide+xml"/>
  <Override PartName="/ppt/notesSlides/notesSlide173.xml" ContentType="application/vnd.openxmlformats-officedocument.presentationml.notesSlide+xml"/>
  <Override PartName="/ppt/notesSlides/notesSlide174.xml" ContentType="application/vnd.openxmlformats-officedocument.presentationml.notesSlide+xml"/>
  <Override PartName="/ppt/notesSlides/notesSlide175.xml" ContentType="application/vnd.openxmlformats-officedocument.presentationml.notesSlide+xml"/>
  <Override PartName="/ppt/notesSlides/notesSlide176.xml" ContentType="application/vnd.openxmlformats-officedocument.presentationml.notesSlide+xml"/>
  <Override PartName="/ppt/notesSlides/notesSlide177.xml" ContentType="application/vnd.openxmlformats-officedocument.presentationml.notesSlide+xml"/>
  <Override PartName="/ppt/notesSlides/notesSlide178.xml" ContentType="application/vnd.openxmlformats-officedocument.presentationml.notesSlide+xml"/>
  <Override PartName="/ppt/notesSlides/notesSlide179.xml" ContentType="application/vnd.openxmlformats-officedocument.presentationml.notesSlide+xml"/>
  <Override PartName="/ppt/notesSlides/notesSlide180.xml" ContentType="application/vnd.openxmlformats-officedocument.presentationml.notesSlide+xml"/>
  <Override PartName="/ppt/notesSlides/notesSlide181.xml" ContentType="application/vnd.openxmlformats-officedocument.presentationml.notesSlide+xml"/>
  <Override PartName="/ppt/notesSlides/notesSlide182.xml" ContentType="application/vnd.openxmlformats-officedocument.presentationml.notesSlide+xml"/>
  <Override PartName="/ppt/notesSlides/notesSlide183.xml" ContentType="application/vnd.openxmlformats-officedocument.presentationml.notesSlide+xml"/>
  <Override PartName="/ppt/notesSlides/notesSlide184.xml" ContentType="application/vnd.openxmlformats-officedocument.presentationml.notesSlide+xml"/>
  <Override PartName="/ppt/notesSlides/notesSlide185.xml" ContentType="application/vnd.openxmlformats-officedocument.presentationml.notesSlide+xml"/>
  <Override PartName="/ppt/notesSlides/notesSlide18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8"/>
  </p:notesMasterIdLst>
  <p:handoutMasterIdLst>
    <p:handoutMasterId r:id="rId189"/>
  </p:handoutMasterIdLst>
  <p:sldIdLst>
    <p:sldId id="269" r:id="rId2"/>
    <p:sldId id="450" r:id="rId3"/>
    <p:sldId id="424" r:id="rId4"/>
    <p:sldId id="710" r:id="rId5"/>
    <p:sldId id="714" r:id="rId6"/>
    <p:sldId id="715" r:id="rId7"/>
    <p:sldId id="716" r:id="rId8"/>
    <p:sldId id="717" r:id="rId9"/>
    <p:sldId id="737" r:id="rId10"/>
    <p:sldId id="738" r:id="rId11"/>
    <p:sldId id="739" r:id="rId12"/>
    <p:sldId id="740" r:id="rId13"/>
    <p:sldId id="741" r:id="rId14"/>
    <p:sldId id="742" r:id="rId15"/>
    <p:sldId id="743" r:id="rId16"/>
    <p:sldId id="744" r:id="rId17"/>
    <p:sldId id="745" r:id="rId18"/>
    <p:sldId id="746" r:id="rId19"/>
    <p:sldId id="747" r:id="rId20"/>
    <p:sldId id="748" r:id="rId21"/>
    <p:sldId id="749" r:id="rId22"/>
    <p:sldId id="769" r:id="rId23"/>
    <p:sldId id="770" r:id="rId24"/>
    <p:sldId id="771" r:id="rId25"/>
    <p:sldId id="772" r:id="rId26"/>
    <p:sldId id="773" r:id="rId27"/>
    <p:sldId id="774" r:id="rId28"/>
    <p:sldId id="775" r:id="rId29"/>
    <p:sldId id="776" r:id="rId30"/>
    <p:sldId id="777" r:id="rId31"/>
    <p:sldId id="778" r:id="rId32"/>
    <p:sldId id="779" r:id="rId33"/>
    <p:sldId id="780" r:id="rId34"/>
    <p:sldId id="781" r:id="rId35"/>
    <p:sldId id="782" r:id="rId36"/>
    <p:sldId id="783" r:id="rId37"/>
    <p:sldId id="784" r:id="rId38"/>
    <p:sldId id="785" r:id="rId39"/>
    <p:sldId id="786" r:id="rId40"/>
    <p:sldId id="787" r:id="rId41"/>
    <p:sldId id="788" r:id="rId42"/>
    <p:sldId id="789" r:id="rId43"/>
    <p:sldId id="790" r:id="rId44"/>
    <p:sldId id="791" r:id="rId45"/>
    <p:sldId id="768" r:id="rId46"/>
    <p:sldId id="802" r:id="rId47"/>
    <p:sldId id="803" r:id="rId48"/>
    <p:sldId id="804" r:id="rId49"/>
    <p:sldId id="805" r:id="rId50"/>
    <p:sldId id="806" r:id="rId51"/>
    <p:sldId id="807" r:id="rId52"/>
    <p:sldId id="800" r:id="rId53"/>
    <p:sldId id="808" r:id="rId54"/>
    <p:sldId id="809" r:id="rId55"/>
    <p:sldId id="810" r:id="rId56"/>
    <p:sldId id="811" r:id="rId57"/>
    <p:sldId id="812" r:id="rId58"/>
    <p:sldId id="813" r:id="rId59"/>
    <p:sldId id="814" r:id="rId60"/>
    <p:sldId id="815" r:id="rId61"/>
    <p:sldId id="816" r:id="rId62"/>
    <p:sldId id="817" r:id="rId63"/>
    <p:sldId id="818" r:id="rId64"/>
    <p:sldId id="819" r:id="rId65"/>
    <p:sldId id="820" r:id="rId66"/>
    <p:sldId id="821" r:id="rId67"/>
    <p:sldId id="822" r:id="rId68"/>
    <p:sldId id="823" r:id="rId69"/>
    <p:sldId id="824" r:id="rId70"/>
    <p:sldId id="825" r:id="rId71"/>
    <p:sldId id="826" r:id="rId72"/>
    <p:sldId id="827" r:id="rId73"/>
    <p:sldId id="828" r:id="rId74"/>
    <p:sldId id="829" r:id="rId75"/>
    <p:sldId id="830" r:id="rId76"/>
    <p:sldId id="831" r:id="rId77"/>
    <p:sldId id="832" r:id="rId78"/>
    <p:sldId id="833" r:id="rId79"/>
    <p:sldId id="834" r:id="rId80"/>
    <p:sldId id="835" r:id="rId81"/>
    <p:sldId id="836" r:id="rId82"/>
    <p:sldId id="837" r:id="rId83"/>
    <p:sldId id="838" r:id="rId84"/>
    <p:sldId id="839" r:id="rId85"/>
    <p:sldId id="840" r:id="rId86"/>
    <p:sldId id="841" r:id="rId87"/>
    <p:sldId id="842" r:id="rId88"/>
    <p:sldId id="843" r:id="rId89"/>
    <p:sldId id="844" r:id="rId90"/>
    <p:sldId id="879" r:id="rId91"/>
    <p:sldId id="880" r:id="rId92"/>
    <p:sldId id="881" r:id="rId93"/>
    <p:sldId id="882" r:id="rId94"/>
    <p:sldId id="883" r:id="rId95"/>
    <p:sldId id="884" r:id="rId96"/>
    <p:sldId id="885" r:id="rId97"/>
    <p:sldId id="886" r:id="rId98"/>
    <p:sldId id="887" r:id="rId99"/>
    <p:sldId id="888" r:id="rId100"/>
    <p:sldId id="889" r:id="rId101"/>
    <p:sldId id="890" r:id="rId102"/>
    <p:sldId id="891" r:id="rId103"/>
    <p:sldId id="892" r:id="rId104"/>
    <p:sldId id="893" r:id="rId105"/>
    <p:sldId id="894" r:id="rId106"/>
    <p:sldId id="895" r:id="rId107"/>
    <p:sldId id="896" r:id="rId108"/>
    <p:sldId id="897" r:id="rId109"/>
    <p:sldId id="898" r:id="rId110"/>
    <p:sldId id="899" r:id="rId111"/>
    <p:sldId id="900" r:id="rId112"/>
    <p:sldId id="901" r:id="rId113"/>
    <p:sldId id="902" r:id="rId114"/>
    <p:sldId id="903" r:id="rId115"/>
    <p:sldId id="904" r:id="rId116"/>
    <p:sldId id="905" r:id="rId117"/>
    <p:sldId id="906" r:id="rId118"/>
    <p:sldId id="907" r:id="rId119"/>
    <p:sldId id="909" r:id="rId120"/>
    <p:sldId id="910" r:id="rId121"/>
    <p:sldId id="911" r:id="rId122"/>
    <p:sldId id="912" r:id="rId123"/>
    <p:sldId id="913" r:id="rId124"/>
    <p:sldId id="914" r:id="rId125"/>
    <p:sldId id="915" r:id="rId126"/>
    <p:sldId id="916" r:id="rId127"/>
    <p:sldId id="917" r:id="rId128"/>
    <p:sldId id="918" r:id="rId129"/>
    <p:sldId id="919" r:id="rId130"/>
    <p:sldId id="920" r:id="rId131"/>
    <p:sldId id="931" r:id="rId132"/>
    <p:sldId id="932" r:id="rId133"/>
    <p:sldId id="933" r:id="rId134"/>
    <p:sldId id="934" r:id="rId135"/>
    <p:sldId id="935" r:id="rId136"/>
    <p:sldId id="936" r:id="rId137"/>
    <p:sldId id="937" r:id="rId138"/>
    <p:sldId id="938" r:id="rId139"/>
    <p:sldId id="940" r:id="rId140"/>
    <p:sldId id="941" r:id="rId141"/>
    <p:sldId id="942" r:id="rId142"/>
    <p:sldId id="943" r:id="rId143"/>
    <p:sldId id="944" r:id="rId144"/>
    <p:sldId id="945" r:id="rId145"/>
    <p:sldId id="946" r:id="rId146"/>
    <p:sldId id="947" r:id="rId147"/>
    <p:sldId id="948" r:id="rId148"/>
    <p:sldId id="949" r:id="rId149"/>
    <p:sldId id="950" r:id="rId150"/>
    <p:sldId id="951" r:id="rId151"/>
    <p:sldId id="952" r:id="rId152"/>
    <p:sldId id="953" r:id="rId153"/>
    <p:sldId id="954" r:id="rId154"/>
    <p:sldId id="955" r:id="rId155"/>
    <p:sldId id="956" r:id="rId156"/>
    <p:sldId id="957" r:id="rId157"/>
    <p:sldId id="959" r:id="rId158"/>
    <p:sldId id="964" r:id="rId159"/>
    <p:sldId id="965" r:id="rId160"/>
    <p:sldId id="966" r:id="rId161"/>
    <p:sldId id="967" r:id="rId162"/>
    <p:sldId id="968" r:id="rId163"/>
    <p:sldId id="969" r:id="rId164"/>
    <p:sldId id="970" r:id="rId165"/>
    <p:sldId id="971" r:id="rId166"/>
    <p:sldId id="972" r:id="rId167"/>
    <p:sldId id="973" r:id="rId168"/>
    <p:sldId id="974" r:id="rId169"/>
    <p:sldId id="975" r:id="rId170"/>
    <p:sldId id="976" r:id="rId171"/>
    <p:sldId id="977" r:id="rId172"/>
    <p:sldId id="983" r:id="rId173"/>
    <p:sldId id="984" r:id="rId174"/>
    <p:sldId id="985" r:id="rId175"/>
    <p:sldId id="986" r:id="rId176"/>
    <p:sldId id="982" r:id="rId177"/>
    <p:sldId id="987" r:id="rId178"/>
    <p:sldId id="988" r:id="rId179"/>
    <p:sldId id="989" r:id="rId180"/>
    <p:sldId id="990" r:id="rId181"/>
    <p:sldId id="708" r:id="rId182"/>
    <p:sldId id="963" r:id="rId183"/>
    <p:sldId id="561" r:id="rId184"/>
    <p:sldId id="698" r:id="rId185"/>
    <p:sldId id="705" r:id="rId186"/>
    <p:sldId id="798" r:id="rId187"/>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3"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212" autoAdjust="0"/>
    <p:restoredTop sz="90427" autoAdjust="0"/>
  </p:normalViewPr>
  <p:slideViewPr>
    <p:cSldViewPr>
      <p:cViewPr varScale="1">
        <p:scale>
          <a:sx n="88" d="100"/>
          <a:sy n="88" d="100"/>
        </p:scale>
        <p:origin x="134" y="8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presProps" Target="presProps.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viewProps" Target="viewProps.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theme" Target="theme/theme1.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handoutMaster" Target="handoutMasters/handoutMaster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0" Type="http://schemas.openxmlformats.org/officeDocument/2006/relationships/commentAuthors" Target="commentAuthor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8" Type="http://schemas.openxmlformats.org/officeDocument/2006/relationships/slide" Target="slides/slide17.xml"/><Relationship Id="rId39" Type="http://schemas.openxmlformats.org/officeDocument/2006/relationships/slide" Target="slides/slide3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36.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37.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138.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139.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0.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141.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142.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143.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144.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145.xml.rels><?xml version="1.0" encoding="UTF-8" standalone="yes"?>
<Relationships xmlns="http://schemas.openxmlformats.org/package/2006/relationships"><Relationship Id="rId2" Type="http://schemas.openxmlformats.org/officeDocument/2006/relationships/slide" Target="../slides/slide145.xml"/><Relationship Id="rId1" Type="http://schemas.openxmlformats.org/officeDocument/2006/relationships/notesMaster" Target="../notesMasters/notesMaster1.xml"/></Relationships>
</file>

<file path=ppt/notesSlides/_rels/notesSlide146.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147.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148.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149.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0.xml.rels><?xml version="1.0" encoding="UTF-8" standalone="yes"?>
<Relationships xmlns="http://schemas.openxmlformats.org/package/2006/relationships"><Relationship Id="rId2" Type="http://schemas.openxmlformats.org/officeDocument/2006/relationships/slide" Target="../slides/slide150.xml"/><Relationship Id="rId1" Type="http://schemas.openxmlformats.org/officeDocument/2006/relationships/notesMaster" Target="../notesMasters/notesMaster1.xml"/></Relationships>
</file>

<file path=ppt/notesSlides/_rels/notesSlide151.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_rels/notesSlide152.xml.rels><?xml version="1.0" encoding="UTF-8" standalone="yes"?>
<Relationships xmlns="http://schemas.openxmlformats.org/package/2006/relationships"><Relationship Id="rId2" Type="http://schemas.openxmlformats.org/officeDocument/2006/relationships/slide" Target="../slides/slide152.xml"/><Relationship Id="rId1" Type="http://schemas.openxmlformats.org/officeDocument/2006/relationships/notesMaster" Target="../notesMasters/notesMaster1.xml"/></Relationships>
</file>

<file path=ppt/notesSlides/_rels/notesSlide153.xml.rels><?xml version="1.0" encoding="UTF-8" standalone="yes"?>
<Relationships xmlns="http://schemas.openxmlformats.org/package/2006/relationships"><Relationship Id="rId2" Type="http://schemas.openxmlformats.org/officeDocument/2006/relationships/slide" Target="../slides/slide153.xml"/><Relationship Id="rId1" Type="http://schemas.openxmlformats.org/officeDocument/2006/relationships/notesMaster" Target="../notesMasters/notesMaster1.xml"/></Relationships>
</file>

<file path=ppt/notesSlides/_rels/notesSlide154.xml.rels><?xml version="1.0" encoding="UTF-8" standalone="yes"?>
<Relationships xmlns="http://schemas.openxmlformats.org/package/2006/relationships"><Relationship Id="rId2" Type="http://schemas.openxmlformats.org/officeDocument/2006/relationships/slide" Target="../slides/slide154.xml"/><Relationship Id="rId1" Type="http://schemas.openxmlformats.org/officeDocument/2006/relationships/notesMaster" Target="../notesMasters/notesMaster1.xml"/></Relationships>
</file>

<file path=ppt/notesSlides/_rels/notesSlide155.xml.rels><?xml version="1.0" encoding="UTF-8" standalone="yes"?>
<Relationships xmlns="http://schemas.openxmlformats.org/package/2006/relationships"><Relationship Id="rId2" Type="http://schemas.openxmlformats.org/officeDocument/2006/relationships/slide" Target="../slides/slide155.xml"/><Relationship Id="rId1" Type="http://schemas.openxmlformats.org/officeDocument/2006/relationships/notesMaster" Target="../notesMasters/notesMaster1.xml"/></Relationships>
</file>

<file path=ppt/notesSlides/_rels/notesSlide156.xml.rels><?xml version="1.0" encoding="UTF-8" standalone="yes"?>
<Relationships xmlns="http://schemas.openxmlformats.org/package/2006/relationships"><Relationship Id="rId2" Type="http://schemas.openxmlformats.org/officeDocument/2006/relationships/slide" Target="../slides/slide156.xml"/><Relationship Id="rId1" Type="http://schemas.openxmlformats.org/officeDocument/2006/relationships/notesMaster" Target="../notesMasters/notesMaster1.xml"/></Relationships>
</file>

<file path=ppt/notesSlides/_rels/notesSlide157.xml.rels><?xml version="1.0" encoding="UTF-8" standalone="yes"?>
<Relationships xmlns="http://schemas.openxmlformats.org/package/2006/relationships"><Relationship Id="rId2" Type="http://schemas.openxmlformats.org/officeDocument/2006/relationships/slide" Target="../slides/slide157.xml"/><Relationship Id="rId1" Type="http://schemas.openxmlformats.org/officeDocument/2006/relationships/notesMaster" Target="../notesMasters/notesMaster1.xml"/></Relationships>
</file>

<file path=ppt/notesSlides/_rels/notesSlide158.xml.rels><?xml version="1.0" encoding="UTF-8" standalone="yes"?>
<Relationships xmlns="http://schemas.openxmlformats.org/package/2006/relationships"><Relationship Id="rId2" Type="http://schemas.openxmlformats.org/officeDocument/2006/relationships/slide" Target="../slides/slide158.xml"/><Relationship Id="rId1" Type="http://schemas.openxmlformats.org/officeDocument/2006/relationships/notesMaster" Target="../notesMasters/notesMaster1.xml"/></Relationships>
</file>

<file path=ppt/notesSlides/_rels/notesSlide159.xml.rels><?xml version="1.0" encoding="UTF-8" standalone="yes"?>
<Relationships xmlns="http://schemas.openxmlformats.org/package/2006/relationships"><Relationship Id="rId2" Type="http://schemas.openxmlformats.org/officeDocument/2006/relationships/slide" Target="../slides/slide15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0.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161.xml.rels><?xml version="1.0" encoding="UTF-8" standalone="yes"?>
<Relationships xmlns="http://schemas.openxmlformats.org/package/2006/relationships"><Relationship Id="rId2" Type="http://schemas.openxmlformats.org/officeDocument/2006/relationships/slide" Target="../slides/slide161.xml"/><Relationship Id="rId1" Type="http://schemas.openxmlformats.org/officeDocument/2006/relationships/notesMaster" Target="../notesMasters/notesMaster1.xml"/></Relationships>
</file>

<file path=ppt/notesSlides/_rels/notesSlide162.xml.rels><?xml version="1.0" encoding="UTF-8" standalone="yes"?>
<Relationships xmlns="http://schemas.openxmlformats.org/package/2006/relationships"><Relationship Id="rId2" Type="http://schemas.openxmlformats.org/officeDocument/2006/relationships/slide" Target="../slides/slide162.xml"/><Relationship Id="rId1" Type="http://schemas.openxmlformats.org/officeDocument/2006/relationships/notesMaster" Target="../notesMasters/notesMaster1.xml"/></Relationships>
</file>

<file path=ppt/notesSlides/_rels/notesSlide163.xml.rels><?xml version="1.0" encoding="UTF-8" standalone="yes"?>
<Relationships xmlns="http://schemas.openxmlformats.org/package/2006/relationships"><Relationship Id="rId2" Type="http://schemas.openxmlformats.org/officeDocument/2006/relationships/slide" Target="../slides/slide163.xml"/><Relationship Id="rId1" Type="http://schemas.openxmlformats.org/officeDocument/2006/relationships/notesMaster" Target="../notesMasters/notesMaster1.xml"/></Relationships>
</file>

<file path=ppt/notesSlides/_rels/notesSlide164.xml.rels><?xml version="1.0" encoding="UTF-8" standalone="yes"?>
<Relationships xmlns="http://schemas.openxmlformats.org/package/2006/relationships"><Relationship Id="rId2" Type="http://schemas.openxmlformats.org/officeDocument/2006/relationships/slide" Target="../slides/slide164.xml"/><Relationship Id="rId1" Type="http://schemas.openxmlformats.org/officeDocument/2006/relationships/notesMaster" Target="../notesMasters/notesMaster1.xml"/></Relationships>
</file>

<file path=ppt/notesSlides/_rels/notesSlide165.xml.rels><?xml version="1.0" encoding="UTF-8" standalone="yes"?>
<Relationships xmlns="http://schemas.openxmlformats.org/package/2006/relationships"><Relationship Id="rId2" Type="http://schemas.openxmlformats.org/officeDocument/2006/relationships/slide" Target="../slides/slide165.xml"/><Relationship Id="rId1" Type="http://schemas.openxmlformats.org/officeDocument/2006/relationships/notesMaster" Target="../notesMasters/notesMaster1.xml"/></Relationships>
</file>

<file path=ppt/notesSlides/_rels/notesSlide166.xml.rels><?xml version="1.0" encoding="UTF-8" standalone="yes"?>
<Relationships xmlns="http://schemas.openxmlformats.org/package/2006/relationships"><Relationship Id="rId2" Type="http://schemas.openxmlformats.org/officeDocument/2006/relationships/slide" Target="../slides/slide166.xml"/><Relationship Id="rId1" Type="http://schemas.openxmlformats.org/officeDocument/2006/relationships/notesMaster" Target="../notesMasters/notesMaster1.xml"/></Relationships>
</file>

<file path=ppt/notesSlides/_rels/notesSlide167.xml.rels><?xml version="1.0" encoding="UTF-8" standalone="yes"?>
<Relationships xmlns="http://schemas.openxmlformats.org/package/2006/relationships"><Relationship Id="rId2" Type="http://schemas.openxmlformats.org/officeDocument/2006/relationships/slide" Target="../slides/slide167.xml"/><Relationship Id="rId1" Type="http://schemas.openxmlformats.org/officeDocument/2006/relationships/notesMaster" Target="../notesMasters/notesMaster1.xml"/></Relationships>
</file>

<file path=ppt/notesSlides/_rels/notesSlide168.xml.rels><?xml version="1.0" encoding="UTF-8" standalone="yes"?>
<Relationships xmlns="http://schemas.openxmlformats.org/package/2006/relationships"><Relationship Id="rId2" Type="http://schemas.openxmlformats.org/officeDocument/2006/relationships/slide" Target="../slides/slide168.xml"/><Relationship Id="rId1" Type="http://schemas.openxmlformats.org/officeDocument/2006/relationships/notesMaster" Target="../notesMasters/notesMaster1.xml"/></Relationships>
</file>

<file path=ppt/notesSlides/_rels/notesSlide169.xml.rels><?xml version="1.0" encoding="UTF-8" standalone="yes"?>
<Relationships xmlns="http://schemas.openxmlformats.org/package/2006/relationships"><Relationship Id="rId2" Type="http://schemas.openxmlformats.org/officeDocument/2006/relationships/slide" Target="../slides/slide16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0.xml.rels><?xml version="1.0" encoding="UTF-8" standalone="yes"?>
<Relationships xmlns="http://schemas.openxmlformats.org/package/2006/relationships"><Relationship Id="rId2" Type="http://schemas.openxmlformats.org/officeDocument/2006/relationships/slide" Target="../slides/slide170.xml"/><Relationship Id="rId1" Type="http://schemas.openxmlformats.org/officeDocument/2006/relationships/notesMaster" Target="../notesMasters/notesMaster1.xml"/></Relationships>
</file>

<file path=ppt/notesSlides/_rels/notesSlide171.xml.rels><?xml version="1.0" encoding="UTF-8" standalone="yes"?>
<Relationships xmlns="http://schemas.openxmlformats.org/package/2006/relationships"><Relationship Id="rId2" Type="http://schemas.openxmlformats.org/officeDocument/2006/relationships/slide" Target="../slides/slide171.xml"/><Relationship Id="rId1" Type="http://schemas.openxmlformats.org/officeDocument/2006/relationships/notesMaster" Target="../notesMasters/notesMaster1.xml"/></Relationships>
</file>

<file path=ppt/notesSlides/_rels/notesSlide172.xml.rels><?xml version="1.0" encoding="UTF-8" standalone="yes"?>
<Relationships xmlns="http://schemas.openxmlformats.org/package/2006/relationships"><Relationship Id="rId2" Type="http://schemas.openxmlformats.org/officeDocument/2006/relationships/slide" Target="../slides/slide172.xml"/><Relationship Id="rId1" Type="http://schemas.openxmlformats.org/officeDocument/2006/relationships/notesMaster" Target="../notesMasters/notesMaster1.xml"/></Relationships>
</file>

<file path=ppt/notesSlides/_rels/notesSlide173.xml.rels><?xml version="1.0" encoding="UTF-8" standalone="yes"?>
<Relationships xmlns="http://schemas.openxmlformats.org/package/2006/relationships"><Relationship Id="rId2" Type="http://schemas.openxmlformats.org/officeDocument/2006/relationships/slide" Target="../slides/slide173.xml"/><Relationship Id="rId1" Type="http://schemas.openxmlformats.org/officeDocument/2006/relationships/notesMaster" Target="../notesMasters/notesMaster1.xml"/></Relationships>
</file>

<file path=ppt/notesSlides/_rels/notesSlide174.xml.rels><?xml version="1.0" encoding="UTF-8" standalone="yes"?>
<Relationships xmlns="http://schemas.openxmlformats.org/package/2006/relationships"><Relationship Id="rId2" Type="http://schemas.openxmlformats.org/officeDocument/2006/relationships/slide" Target="../slides/slide174.xml"/><Relationship Id="rId1" Type="http://schemas.openxmlformats.org/officeDocument/2006/relationships/notesMaster" Target="../notesMasters/notesMaster1.xml"/></Relationships>
</file>

<file path=ppt/notesSlides/_rels/notesSlide175.xml.rels><?xml version="1.0" encoding="UTF-8" standalone="yes"?>
<Relationships xmlns="http://schemas.openxmlformats.org/package/2006/relationships"><Relationship Id="rId2" Type="http://schemas.openxmlformats.org/officeDocument/2006/relationships/slide" Target="../slides/slide175.xml"/><Relationship Id="rId1" Type="http://schemas.openxmlformats.org/officeDocument/2006/relationships/notesMaster" Target="../notesMasters/notesMaster1.xml"/></Relationships>
</file>

<file path=ppt/notesSlides/_rels/notesSlide176.xml.rels><?xml version="1.0" encoding="UTF-8" standalone="yes"?>
<Relationships xmlns="http://schemas.openxmlformats.org/package/2006/relationships"><Relationship Id="rId2" Type="http://schemas.openxmlformats.org/officeDocument/2006/relationships/slide" Target="../slides/slide176.xml"/><Relationship Id="rId1" Type="http://schemas.openxmlformats.org/officeDocument/2006/relationships/notesMaster" Target="../notesMasters/notesMaster1.xml"/></Relationships>
</file>

<file path=ppt/notesSlides/_rels/notesSlide177.xml.rels><?xml version="1.0" encoding="UTF-8" standalone="yes"?>
<Relationships xmlns="http://schemas.openxmlformats.org/package/2006/relationships"><Relationship Id="rId2" Type="http://schemas.openxmlformats.org/officeDocument/2006/relationships/slide" Target="../slides/slide177.xml"/><Relationship Id="rId1" Type="http://schemas.openxmlformats.org/officeDocument/2006/relationships/notesMaster" Target="../notesMasters/notesMaster1.xml"/></Relationships>
</file>

<file path=ppt/notesSlides/_rels/notesSlide178.xml.rels><?xml version="1.0" encoding="UTF-8" standalone="yes"?>
<Relationships xmlns="http://schemas.openxmlformats.org/package/2006/relationships"><Relationship Id="rId2" Type="http://schemas.openxmlformats.org/officeDocument/2006/relationships/slide" Target="../slides/slide178.xml"/><Relationship Id="rId1" Type="http://schemas.openxmlformats.org/officeDocument/2006/relationships/notesMaster" Target="../notesMasters/notesMaster1.xml"/></Relationships>
</file>

<file path=ppt/notesSlides/_rels/notesSlide179.xml.rels><?xml version="1.0" encoding="UTF-8" standalone="yes"?>
<Relationships xmlns="http://schemas.openxmlformats.org/package/2006/relationships"><Relationship Id="rId2" Type="http://schemas.openxmlformats.org/officeDocument/2006/relationships/slide" Target="../slides/slide17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0.xml.rels><?xml version="1.0" encoding="UTF-8" standalone="yes"?>
<Relationships xmlns="http://schemas.openxmlformats.org/package/2006/relationships"><Relationship Id="rId2" Type="http://schemas.openxmlformats.org/officeDocument/2006/relationships/slide" Target="../slides/slide180.xml"/><Relationship Id="rId1" Type="http://schemas.openxmlformats.org/officeDocument/2006/relationships/notesMaster" Target="../notesMasters/notesMaster1.xml"/></Relationships>
</file>

<file path=ppt/notesSlides/_rels/notesSlide181.xml.rels><?xml version="1.0" encoding="UTF-8" standalone="yes"?>
<Relationships xmlns="http://schemas.openxmlformats.org/package/2006/relationships"><Relationship Id="rId2" Type="http://schemas.openxmlformats.org/officeDocument/2006/relationships/slide" Target="../slides/slide181.xml"/><Relationship Id="rId1" Type="http://schemas.openxmlformats.org/officeDocument/2006/relationships/notesMaster" Target="../notesMasters/notesMaster1.xml"/></Relationships>
</file>

<file path=ppt/notesSlides/_rels/notesSlide182.xml.rels><?xml version="1.0" encoding="UTF-8" standalone="yes"?>
<Relationships xmlns="http://schemas.openxmlformats.org/package/2006/relationships"><Relationship Id="rId2" Type="http://schemas.openxmlformats.org/officeDocument/2006/relationships/slide" Target="../slides/slide182.xml"/><Relationship Id="rId1" Type="http://schemas.openxmlformats.org/officeDocument/2006/relationships/notesMaster" Target="../notesMasters/notesMaster1.xml"/></Relationships>
</file>

<file path=ppt/notesSlides/_rels/notesSlide183.xml.rels><?xml version="1.0" encoding="UTF-8" standalone="yes"?>
<Relationships xmlns="http://schemas.openxmlformats.org/package/2006/relationships"><Relationship Id="rId2" Type="http://schemas.openxmlformats.org/officeDocument/2006/relationships/slide" Target="../slides/slide183.xml"/><Relationship Id="rId1" Type="http://schemas.openxmlformats.org/officeDocument/2006/relationships/notesMaster" Target="../notesMasters/notesMaster1.xml"/></Relationships>
</file>

<file path=ppt/notesSlides/_rels/notesSlide184.xml.rels><?xml version="1.0" encoding="UTF-8" standalone="yes"?>
<Relationships xmlns="http://schemas.openxmlformats.org/package/2006/relationships"><Relationship Id="rId2" Type="http://schemas.openxmlformats.org/officeDocument/2006/relationships/slide" Target="../slides/slide184.xml"/><Relationship Id="rId1" Type="http://schemas.openxmlformats.org/officeDocument/2006/relationships/notesMaster" Target="../notesMasters/notesMaster1.xml"/></Relationships>
</file>

<file path=ppt/notesSlides/_rels/notesSlide185.xml.rels><?xml version="1.0" encoding="UTF-8" standalone="yes"?>
<Relationships xmlns="http://schemas.openxmlformats.org/package/2006/relationships"><Relationship Id="rId2" Type="http://schemas.openxmlformats.org/officeDocument/2006/relationships/slide" Target="../slides/slide185.xml"/><Relationship Id="rId1" Type="http://schemas.openxmlformats.org/officeDocument/2006/relationships/notesMaster" Target="../notesMasters/notesMaster1.xml"/></Relationships>
</file>

<file path=ppt/notesSlides/_rels/notesSlide186.xml.rels><?xml version="1.0" encoding="UTF-8" standalone="yes"?>
<Relationships xmlns="http://schemas.openxmlformats.org/package/2006/relationships"><Relationship Id="rId2" Type="http://schemas.openxmlformats.org/officeDocument/2006/relationships/slide" Target="../slides/slide18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2723704"/>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00114024"/>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8574002"/>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47580857"/>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4263365"/>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1696919"/>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06553474"/>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8780574"/>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14665870"/>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93560712"/>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846431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3587365"/>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41468938"/>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08491564"/>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55824393"/>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5005097"/>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2005139"/>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3836091"/>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3641005"/>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0684508"/>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3357270"/>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98302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43699276"/>
      </p:ext>
    </p:extLst>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46341153"/>
      </p:ext>
    </p:extLst>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71210144"/>
      </p:ext>
    </p:extLst>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70177625"/>
      </p:ext>
    </p:extLst>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99017038"/>
      </p:ext>
    </p:extLst>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7109464"/>
      </p:ext>
    </p:extLst>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22745336"/>
      </p:ext>
    </p:extLst>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79957352"/>
      </p:ext>
    </p:extLst>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630768"/>
      </p:ext>
    </p:extLst>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37955696"/>
      </p:ext>
    </p:extLst>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07592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16185690"/>
      </p:ext>
    </p:extLst>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6961058"/>
      </p:ext>
    </p:extLst>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84864942"/>
      </p:ext>
    </p:extLst>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50932544"/>
      </p:ext>
    </p:extLst>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9216224"/>
      </p:ext>
    </p:extLst>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20026545"/>
      </p:ext>
    </p:extLst>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57972574"/>
      </p:ext>
    </p:extLst>
  </p:cSld>
  <p:clrMapOvr>
    <a:masterClrMapping/>
  </p:clrMapOvr>
</p:notes>
</file>

<file path=ppt/notesSlides/notesSlide1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1806362"/>
      </p:ext>
    </p:extLst>
  </p:cSld>
  <p:clrMapOvr>
    <a:masterClrMapping/>
  </p:clrMapOvr>
</p:notes>
</file>

<file path=ppt/notesSlides/notesSlide1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961166"/>
      </p:ext>
    </p:extLst>
  </p:cSld>
  <p:clrMapOvr>
    <a:masterClrMapping/>
  </p:clrMapOvr>
</p:notes>
</file>

<file path=ppt/notesSlides/notesSlide1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3604217"/>
      </p:ext>
    </p:extLst>
  </p:cSld>
  <p:clrMapOvr>
    <a:masterClrMapping/>
  </p:clrMapOvr>
</p:notes>
</file>

<file path=ppt/notesSlides/notesSlide1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163506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88966801"/>
      </p:ext>
    </p:extLst>
  </p:cSld>
  <p:clrMapOvr>
    <a:masterClrMapping/>
  </p:clrMapOvr>
</p:notes>
</file>

<file path=ppt/notesSlides/notesSlide1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74538228"/>
      </p:ext>
    </p:extLst>
  </p:cSld>
  <p:clrMapOvr>
    <a:masterClrMapping/>
  </p:clrMapOvr>
</p:notes>
</file>

<file path=ppt/notesSlides/notesSlide1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2153594"/>
      </p:ext>
    </p:extLst>
  </p:cSld>
  <p:clrMapOvr>
    <a:masterClrMapping/>
  </p:clrMapOvr>
</p:notes>
</file>

<file path=ppt/notesSlides/notesSlide1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05816695"/>
      </p:ext>
    </p:extLst>
  </p:cSld>
  <p:clrMapOvr>
    <a:masterClrMapping/>
  </p:clrMapOvr>
</p:notes>
</file>

<file path=ppt/notesSlides/notesSlide1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08811218"/>
      </p:ext>
    </p:extLst>
  </p:cSld>
  <p:clrMapOvr>
    <a:masterClrMapping/>
  </p:clrMapOvr>
</p:notes>
</file>

<file path=ppt/notesSlides/notesSlide1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31979855"/>
      </p:ext>
    </p:extLst>
  </p:cSld>
  <p:clrMapOvr>
    <a:masterClrMapping/>
  </p:clrMapOvr>
</p:notes>
</file>

<file path=ppt/notesSlides/notesSlide1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6982473"/>
      </p:ext>
    </p:extLst>
  </p:cSld>
  <p:clrMapOvr>
    <a:masterClrMapping/>
  </p:clrMapOvr>
</p:notes>
</file>

<file path=ppt/notesSlides/notesSlide1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7903313"/>
      </p:ext>
    </p:extLst>
  </p:cSld>
  <p:clrMapOvr>
    <a:masterClrMapping/>
  </p:clrMapOvr>
</p:notes>
</file>

<file path=ppt/notesSlides/notesSlide1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1800440"/>
      </p:ext>
    </p:extLst>
  </p:cSld>
  <p:clrMapOvr>
    <a:masterClrMapping/>
  </p:clrMapOvr>
</p:notes>
</file>

<file path=ppt/notesSlides/notesSlide1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12942110"/>
      </p:ext>
    </p:extLst>
  </p:cSld>
  <p:clrMapOvr>
    <a:masterClrMapping/>
  </p:clrMapOvr>
</p:notes>
</file>

<file path=ppt/notesSlides/notesSlide1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18974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5953357"/>
      </p:ext>
    </p:extLst>
  </p:cSld>
  <p:clrMapOvr>
    <a:masterClrMapping/>
  </p:clrMapOvr>
</p:notes>
</file>

<file path=ppt/notesSlides/notesSlide1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591724"/>
      </p:ext>
    </p:extLst>
  </p:cSld>
  <p:clrMapOvr>
    <a:masterClrMapping/>
  </p:clrMapOvr>
</p:notes>
</file>

<file path=ppt/notesSlides/notesSlide1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96131325"/>
      </p:ext>
    </p:extLst>
  </p:cSld>
  <p:clrMapOvr>
    <a:masterClrMapping/>
  </p:clrMapOvr>
</p:notes>
</file>

<file path=ppt/notesSlides/notesSlide1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2988854"/>
      </p:ext>
    </p:extLst>
  </p:cSld>
  <p:clrMapOvr>
    <a:masterClrMapping/>
  </p:clrMapOvr>
</p:notes>
</file>

<file path=ppt/notesSlides/notesSlide1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2426055"/>
      </p:ext>
    </p:extLst>
  </p:cSld>
  <p:clrMapOvr>
    <a:masterClrMapping/>
  </p:clrMapOvr>
</p:notes>
</file>

<file path=ppt/notesSlides/notesSlide1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94929664"/>
      </p:ext>
    </p:extLst>
  </p:cSld>
  <p:clrMapOvr>
    <a:masterClrMapping/>
  </p:clrMapOvr>
</p:notes>
</file>

<file path=ppt/notesSlides/notesSlide1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20709048"/>
      </p:ext>
    </p:extLst>
  </p:cSld>
  <p:clrMapOvr>
    <a:masterClrMapping/>
  </p:clrMapOvr>
</p:notes>
</file>

<file path=ppt/notesSlides/notesSlide1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35473057"/>
      </p:ext>
    </p:extLst>
  </p:cSld>
  <p:clrMapOvr>
    <a:masterClrMapping/>
  </p:clrMapOvr>
</p:notes>
</file>

<file path=ppt/notesSlides/notesSlide1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07639977"/>
      </p:ext>
    </p:extLst>
  </p:cSld>
  <p:clrMapOvr>
    <a:masterClrMapping/>
  </p:clrMapOvr>
</p:notes>
</file>

<file path=ppt/notesSlides/notesSlide1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8416855"/>
      </p:ext>
    </p:extLst>
  </p:cSld>
  <p:clrMapOvr>
    <a:masterClrMapping/>
  </p:clrMapOvr>
</p:notes>
</file>

<file path=ppt/notesSlides/notesSlide1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26155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7553736"/>
      </p:ext>
    </p:extLst>
  </p:cSld>
  <p:clrMapOvr>
    <a:masterClrMapping/>
  </p:clrMapOvr>
</p:notes>
</file>

<file path=ppt/notesSlides/notesSlide1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1018052"/>
      </p:ext>
    </p:extLst>
  </p:cSld>
  <p:clrMapOvr>
    <a:masterClrMapping/>
  </p:clrMapOvr>
</p:notes>
</file>

<file path=ppt/notesSlides/notesSlide1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34087258"/>
      </p:ext>
    </p:extLst>
  </p:cSld>
  <p:clrMapOvr>
    <a:masterClrMapping/>
  </p:clrMapOvr>
</p:notes>
</file>

<file path=ppt/notesSlides/notesSlide1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67664659"/>
      </p:ext>
    </p:extLst>
  </p:cSld>
  <p:clrMapOvr>
    <a:masterClrMapping/>
  </p:clrMapOvr>
</p:notes>
</file>

<file path=ppt/notesSlides/notesSlide1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46531047"/>
      </p:ext>
    </p:extLst>
  </p:cSld>
  <p:clrMapOvr>
    <a:masterClrMapping/>
  </p:clrMapOvr>
</p:notes>
</file>

<file path=ppt/notesSlides/notesSlide1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56298794"/>
      </p:ext>
    </p:extLst>
  </p:cSld>
  <p:clrMapOvr>
    <a:masterClrMapping/>
  </p:clrMapOvr>
</p:notes>
</file>

<file path=ppt/notesSlides/notesSlide1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2594847"/>
      </p:ext>
    </p:extLst>
  </p:cSld>
  <p:clrMapOvr>
    <a:masterClrMapping/>
  </p:clrMapOvr>
</p:notes>
</file>

<file path=ppt/notesSlides/notesSlide1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88690482"/>
      </p:ext>
    </p:extLst>
  </p:cSld>
  <p:clrMapOvr>
    <a:masterClrMapping/>
  </p:clrMapOvr>
</p:notes>
</file>

<file path=ppt/notesSlides/notesSlide1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64483655"/>
      </p:ext>
    </p:extLst>
  </p:cSld>
  <p:clrMapOvr>
    <a:masterClrMapping/>
  </p:clrMapOvr>
</p:notes>
</file>

<file path=ppt/notesSlides/notesSlide1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97507487"/>
      </p:ext>
    </p:extLst>
  </p:cSld>
  <p:clrMapOvr>
    <a:masterClrMapping/>
  </p:clrMapOvr>
</p:notes>
</file>

<file path=ppt/notesSlides/notesSlide1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01313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763206"/>
      </p:ext>
    </p:extLst>
  </p:cSld>
  <p:clrMapOvr>
    <a:masterClrMapping/>
  </p:clrMapOvr>
</p:notes>
</file>

<file path=ppt/notesSlides/notesSlide1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92875354"/>
      </p:ext>
    </p:extLst>
  </p:cSld>
  <p:clrMapOvr>
    <a:masterClrMapping/>
  </p:clrMapOvr>
</p:notes>
</file>

<file path=ppt/notesSlides/notesSlide1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32892570"/>
      </p:ext>
    </p:extLst>
  </p:cSld>
  <p:clrMapOvr>
    <a:masterClrMapping/>
  </p:clrMapOvr>
</p:notes>
</file>

<file path=ppt/notesSlides/notesSlide1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2856624"/>
      </p:ext>
    </p:extLst>
  </p:cSld>
  <p:clrMapOvr>
    <a:masterClrMapping/>
  </p:clrMapOvr>
</p:notes>
</file>

<file path=ppt/notesSlides/notesSlide1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61149959"/>
      </p:ext>
    </p:extLst>
  </p:cSld>
  <p:clrMapOvr>
    <a:masterClrMapping/>
  </p:clrMapOvr>
</p:notes>
</file>

<file path=ppt/notesSlides/notesSlide1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6773070"/>
      </p:ext>
    </p:extLst>
  </p:cSld>
  <p:clrMapOvr>
    <a:masterClrMapping/>
  </p:clrMapOvr>
</p:notes>
</file>

<file path=ppt/notesSlides/notesSlide1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0384817"/>
      </p:ext>
    </p:extLst>
  </p:cSld>
  <p:clrMapOvr>
    <a:masterClrMapping/>
  </p:clrMapOvr>
</p:notes>
</file>

<file path=ppt/notesSlides/notesSlide1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56935935"/>
      </p:ext>
    </p:extLst>
  </p:cSld>
  <p:clrMapOvr>
    <a:masterClrMapping/>
  </p:clrMapOvr>
</p:notes>
</file>

<file path=ppt/notesSlides/notesSlide1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00059835"/>
      </p:ext>
    </p:extLst>
  </p:cSld>
  <p:clrMapOvr>
    <a:masterClrMapping/>
  </p:clrMapOvr>
</p:notes>
</file>

<file path=ppt/notesSlides/notesSlide1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97498419"/>
      </p:ext>
    </p:extLst>
  </p:cSld>
  <p:clrMapOvr>
    <a:masterClrMapping/>
  </p:clrMapOvr>
</p:notes>
</file>

<file path=ppt/notesSlides/notesSlide1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1786589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65299465"/>
      </p:ext>
    </p:extLst>
  </p:cSld>
  <p:clrMapOvr>
    <a:masterClrMapping/>
  </p:clrMapOvr>
</p:notes>
</file>

<file path=ppt/notesSlides/notesSlide1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82635855"/>
      </p:ext>
    </p:extLst>
  </p:cSld>
  <p:clrMapOvr>
    <a:masterClrMapping/>
  </p:clrMapOvr>
</p:notes>
</file>

<file path=ppt/notesSlides/notesSlide1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163356"/>
      </p:ext>
    </p:extLst>
  </p:cSld>
  <p:clrMapOvr>
    <a:masterClrMapping/>
  </p:clrMapOvr>
</p:notes>
</file>

<file path=ppt/notesSlides/notesSlide1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60761230"/>
      </p:ext>
    </p:extLst>
  </p:cSld>
  <p:clrMapOvr>
    <a:masterClrMapping/>
  </p:clrMapOvr>
</p:notes>
</file>

<file path=ppt/notesSlides/notesSlide1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notesSlides/notesSlide1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2915571174"/>
      </p:ext>
    </p:extLst>
  </p:cSld>
  <p:clrMapOvr>
    <a:masterClrMapping/>
  </p:clrMapOvr>
</p:notes>
</file>

<file path=ppt/notesSlides/notesSlide1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680658815"/>
      </p:ext>
    </p:extLst>
  </p:cSld>
  <p:clrMapOvr>
    <a:masterClrMapping/>
  </p:clrMapOvr>
</p:notes>
</file>

<file path=ppt/notesSlides/notesSlide1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0723234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521237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68099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302903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61982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70867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892826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5353993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0193075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915412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0273671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859076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175528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5516173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360286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524467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3024279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6503790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3040542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047923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042042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046765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7172644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9433984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013280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968688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663454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5672136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01125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550873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77948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731070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411371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0130597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6643676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976931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7707401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428742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89403492"/>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68859079"/>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001576"/>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9204717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785179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43016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63384700"/>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91510025"/>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3097662"/>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15450481"/>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18469988"/>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7164974"/>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05462581"/>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6454781"/>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53063833"/>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7259880"/>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smtClean="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en-US" altLang="zh-CN" sz="900" kern="0" dirty="0" smtClean="0"/>
          </a:p>
          <a:p>
            <a:endParaRPr lang="zh-CN" altLang="en-US" dirty="0"/>
          </a:p>
        </p:txBody>
      </p:sp>
    </p:spTree>
    <p:extLst>
      <p:ext uri="{BB962C8B-B14F-4D97-AF65-F5344CB8AC3E}">
        <p14:creationId xmlns:p14="http://schemas.microsoft.com/office/powerpoint/2010/main" val="2453542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89518277"/>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6188143"/>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36078599"/>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4163860"/>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095718"/>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4893886"/>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71019827"/>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4952524"/>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1768359"/>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21631361"/>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924914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7319479"/>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9783911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3474971"/>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91735790"/>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0799069"/>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6505565"/>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2788374"/>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87138765"/>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07008128"/>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1370798"/>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299072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7241075"/>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2416354"/>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18591888"/>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0461653"/>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01880478"/>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69407491"/>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07961283"/>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09808846"/>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2179320"/>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046676"/>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333400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7670620"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802.11-23/0410r38</a:t>
            </a:r>
            <a:endParaRPr lang="en-US" altLang="en-US" sz="1800" b="1" kern="1200" dirty="0" smtClean="0">
              <a:solidFill>
                <a:schemeClr val="tx1"/>
              </a:solidFill>
              <a:latin typeface="Times New Roman" panose="02020603050405020304" pitchFamily="18" charset="0"/>
              <a:ea typeface="MS PGothic" panose="020B0600070205080204" pitchFamily="34" charset="-128"/>
              <a:cs typeface="+mn-cs"/>
            </a:endParaRP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Submission</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September </a:t>
            </a:r>
            <a:r>
              <a:rPr lang="en-US" altLang="en-US" sz="1800" b="1" dirty="0" smtClean="0"/>
              <a:t>2023</a:t>
            </a:r>
          </a:p>
        </p:txBody>
      </p:sp>
      <p:sp>
        <p:nvSpPr>
          <p:cNvPr id="12" name="Rectangle 6"/>
          <p:cNvSpPr txBox="1">
            <a:spLocks noChangeArrowheads="1"/>
          </p:cNvSpPr>
          <p:nvPr userDrawn="1"/>
        </p:nvSpPr>
        <p:spPr bwMode="auto">
          <a:xfrm>
            <a:off x="58282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dirty="0" smtClean="0"/>
              <a:t>Slide </a:t>
            </a:r>
            <a:fld id="{98CF3751-53B3-4C74-9A1D-32DBC2A8DF9F}" type="slidenum">
              <a:rPr lang="en-US" altLang="en-US" smtClean="0"/>
              <a:pPr>
                <a:defRPr/>
              </a:pPr>
              <a:t>‹#›</a:t>
            </a:fld>
            <a:endParaRPr lang="en-US" altLang="en-US" dirty="0"/>
          </a:p>
        </p:txBody>
      </p:sp>
      <p:sp>
        <p:nvSpPr>
          <p:cNvPr id="14" name="Rectangle 5"/>
          <p:cNvSpPr txBox="1">
            <a:spLocks noChangeArrowheads="1"/>
          </p:cNvSpPr>
          <p:nvPr userDrawn="1"/>
        </p:nvSpPr>
        <p:spPr bwMode="auto">
          <a:xfrm>
            <a:off x="7708901" y="6475929"/>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smtClean="0"/>
              <a:t>Tony Xiao Han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25.xml"/><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26.xml"/><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27.xml"/><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128.xml"/><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12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30.xml"/><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131.xml"/><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32.xml"/><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133.xml"/><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134.xml"/><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135.xml"/><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136.xml"/><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137.xml"/><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138.xml"/><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13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40.xml.rels><?xml version="1.0" encoding="UTF-8" standalone="yes"?>
<Relationships xmlns="http://schemas.openxmlformats.org/package/2006/relationships"><Relationship Id="rId2" Type="http://schemas.openxmlformats.org/officeDocument/2006/relationships/notesSlide" Target="../notesSlides/notesSlide140.xml"/><Relationship Id="rId1" Type="http://schemas.openxmlformats.org/officeDocument/2006/relationships/slideLayout" Target="../slideLayouts/slideLayout1.xml"/></Relationships>
</file>

<file path=ppt/slides/_rels/slide141.xml.rels><?xml version="1.0" encoding="UTF-8" standalone="yes"?>
<Relationships xmlns="http://schemas.openxmlformats.org/package/2006/relationships"><Relationship Id="rId2" Type="http://schemas.openxmlformats.org/officeDocument/2006/relationships/notesSlide" Target="../notesSlides/notesSlide141.xml"/><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2" Type="http://schemas.openxmlformats.org/officeDocument/2006/relationships/notesSlide" Target="../notesSlides/notesSlide142.xml"/><Relationship Id="rId1" Type="http://schemas.openxmlformats.org/officeDocument/2006/relationships/slideLayout" Target="../slideLayouts/slideLayout1.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143.xml"/><Relationship Id="rId1" Type="http://schemas.openxmlformats.org/officeDocument/2006/relationships/slideLayout" Target="../slideLayouts/slideLayout1.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144.xml"/><Relationship Id="rId1" Type="http://schemas.openxmlformats.org/officeDocument/2006/relationships/slideLayout" Target="../slideLayouts/slideLayout1.xml"/></Relationships>
</file>

<file path=ppt/slides/_rels/slide145.xml.rels><?xml version="1.0" encoding="UTF-8" standalone="yes"?>
<Relationships xmlns="http://schemas.openxmlformats.org/package/2006/relationships"><Relationship Id="rId2" Type="http://schemas.openxmlformats.org/officeDocument/2006/relationships/notesSlide" Target="../notesSlides/notesSlide145.xml"/><Relationship Id="rId1" Type="http://schemas.openxmlformats.org/officeDocument/2006/relationships/slideLayout" Target="../slideLayouts/slideLayout1.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146.xml"/><Relationship Id="rId1" Type="http://schemas.openxmlformats.org/officeDocument/2006/relationships/slideLayout" Target="../slideLayouts/slideLayout1.xml"/></Relationships>
</file>

<file path=ppt/slides/_rels/slide147.xml.rels><?xml version="1.0" encoding="UTF-8" standalone="yes"?>
<Relationships xmlns="http://schemas.openxmlformats.org/package/2006/relationships"><Relationship Id="rId2" Type="http://schemas.openxmlformats.org/officeDocument/2006/relationships/notesSlide" Target="../notesSlides/notesSlide147.xml"/><Relationship Id="rId1" Type="http://schemas.openxmlformats.org/officeDocument/2006/relationships/slideLayout" Target="../slideLayouts/slideLayout1.xm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148.xml"/><Relationship Id="rId1" Type="http://schemas.openxmlformats.org/officeDocument/2006/relationships/slideLayout" Target="../slideLayouts/slideLayout1.xml"/></Relationships>
</file>

<file path=ppt/slides/_rels/slide149.xml.rels><?xml version="1.0" encoding="UTF-8" standalone="yes"?>
<Relationships xmlns="http://schemas.openxmlformats.org/package/2006/relationships"><Relationship Id="rId2" Type="http://schemas.openxmlformats.org/officeDocument/2006/relationships/notesSlide" Target="../notesSlides/notesSlide14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50.xml.rels><?xml version="1.0" encoding="UTF-8" standalone="yes"?>
<Relationships xmlns="http://schemas.openxmlformats.org/package/2006/relationships"><Relationship Id="rId2" Type="http://schemas.openxmlformats.org/officeDocument/2006/relationships/notesSlide" Target="../notesSlides/notesSlide150.xml"/><Relationship Id="rId1" Type="http://schemas.openxmlformats.org/officeDocument/2006/relationships/slideLayout" Target="../slideLayouts/slideLayout1.xml"/></Relationships>
</file>

<file path=ppt/slides/_rels/slide151.xml.rels><?xml version="1.0" encoding="UTF-8" standalone="yes"?>
<Relationships xmlns="http://schemas.openxmlformats.org/package/2006/relationships"><Relationship Id="rId2" Type="http://schemas.openxmlformats.org/officeDocument/2006/relationships/notesSlide" Target="../notesSlides/notesSlide151.xml"/><Relationship Id="rId1" Type="http://schemas.openxmlformats.org/officeDocument/2006/relationships/slideLayout" Target="../slideLayouts/slideLayout1.xml"/></Relationships>
</file>

<file path=ppt/slides/_rels/slide152.xml.rels><?xml version="1.0" encoding="UTF-8" standalone="yes"?>
<Relationships xmlns="http://schemas.openxmlformats.org/package/2006/relationships"><Relationship Id="rId2" Type="http://schemas.openxmlformats.org/officeDocument/2006/relationships/notesSlide" Target="../notesSlides/notesSlide152.xml"/><Relationship Id="rId1" Type="http://schemas.openxmlformats.org/officeDocument/2006/relationships/slideLayout" Target="../slideLayouts/slideLayout1.xml"/></Relationships>
</file>

<file path=ppt/slides/_rels/slide153.xml.rels><?xml version="1.0" encoding="UTF-8" standalone="yes"?>
<Relationships xmlns="http://schemas.openxmlformats.org/package/2006/relationships"><Relationship Id="rId2" Type="http://schemas.openxmlformats.org/officeDocument/2006/relationships/notesSlide" Target="../notesSlides/notesSlide153.xml"/><Relationship Id="rId1" Type="http://schemas.openxmlformats.org/officeDocument/2006/relationships/slideLayout" Target="../slideLayouts/slideLayout1.xml"/></Relationships>
</file>

<file path=ppt/slides/_rels/slide154.xml.rels><?xml version="1.0" encoding="UTF-8" standalone="yes"?>
<Relationships xmlns="http://schemas.openxmlformats.org/package/2006/relationships"><Relationship Id="rId2" Type="http://schemas.openxmlformats.org/officeDocument/2006/relationships/notesSlide" Target="../notesSlides/notesSlide154.xml"/><Relationship Id="rId1" Type="http://schemas.openxmlformats.org/officeDocument/2006/relationships/slideLayout" Target="../slideLayouts/slideLayout1.xml"/></Relationships>
</file>

<file path=ppt/slides/_rels/slide155.xml.rels><?xml version="1.0" encoding="UTF-8" standalone="yes"?>
<Relationships xmlns="http://schemas.openxmlformats.org/package/2006/relationships"><Relationship Id="rId2" Type="http://schemas.openxmlformats.org/officeDocument/2006/relationships/notesSlide" Target="../notesSlides/notesSlide155.xml"/><Relationship Id="rId1" Type="http://schemas.openxmlformats.org/officeDocument/2006/relationships/slideLayout" Target="../slideLayouts/slideLayout1.xml"/></Relationships>
</file>

<file path=ppt/slides/_rels/slide156.xml.rels><?xml version="1.0" encoding="UTF-8" standalone="yes"?>
<Relationships xmlns="http://schemas.openxmlformats.org/package/2006/relationships"><Relationship Id="rId3" Type="http://schemas.openxmlformats.org/officeDocument/2006/relationships/hyperlink" Target="https://mentor.ieee.org/802.11/dcn/23/11-23-0314-21-00bf-lb272-comments-and-approved-resolutions.xlsx" TargetMode="External"/><Relationship Id="rId2" Type="http://schemas.openxmlformats.org/officeDocument/2006/relationships/notesSlide" Target="../notesSlides/notesSlide156.xml"/><Relationship Id="rId1" Type="http://schemas.openxmlformats.org/officeDocument/2006/relationships/slideLayout" Target="../slideLayouts/slideLayout1.xml"/></Relationships>
</file>

<file path=ppt/slides/_rels/slide157.xml.rels><?xml version="1.0" encoding="UTF-8" standalone="yes"?>
<Relationships xmlns="http://schemas.openxmlformats.org/package/2006/relationships"><Relationship Id="rId2" Type="http://schemas.openxmlformats.org/officeDocument/2006/relationships/notesSlide" Target="../notesSlides/notesSlide157.xml"/><Relationship Id="rId1" Type="http://schemas.openxmlformats.org/officeDocument/2006/relationships/slideLayout" Target="../slideLayouts/slideLayout1.xml"/></Relationships>
</file>

<file path=ppt/slides/_rels/slide158.xml.rels><?xml version="1.0" encoding="UTF-8" standalone="yes"?>
<Relationships xmlns="http://schemas.openxmlformats.org/package/2006/relationships"><Relationship Id="rId2" Type="http://schemas.openxmlformats.org/officeDocument/2006/relationships/notesSlide" Target="../notesSlides/notesSlide158.xml"/><Relationship Id="rId1" Type="http://schemas.openxmlformats.org/officeDocument/2006/relationships/slideLayout" Target="../slideLayouts/slideLayout1.xml"/></Relationships>
</file>

<file path=ppt/slides/_rels/slide159.xml.rels><?xml version="1.0" encoding="UTF-8" standalone="yes"?>
<Relationships xmlns="http://schemas.openxmlformats.org/package/2006/relationships"><Relationship Id="rId2" Type="http://schemas.openxmlformats.org/officeDocument/2006/relationships/notesSlide" Target="../notesSlides/notesSlide15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60.xml.rels><?xml version="1.0" encoding="UTF-8" standalone="yes"?>
<Relationships xmlns="http://schemas.openxmlformats.org/package/2006/relationships"><Relationship Id="rId2" Type="http://schemas.openxmlformats.org/officeDocument/2006/relationships/notesSlide" Target="../notesSlides/notesSlide160.xml"/><Relationship Id="rId1" Type="http://schemas.openxmlformats.org/officeDocument/2006/relationships/slideLayout" Target="../slideLayouts/slideLayout1.xml"/></Relationships>
</file>

<file path=ppt/slides/_rels/slide161.xml.rels><?xml version="1.0" encoding="UTF-8" standalone="yes"?>
<Relationships xmlns="http://schemas.openxmlformats.org/package/2006/relationships"><Relationship Id="rId2" Type="http://schemas.openxmlformats.org/officeDocument/2006/relationships/notesSlide" Target="../notesSlides/notesSlide161.xml"/><Relationship Id="rId1" Type="http://schemas.openxmlformats.org/officeDocument/2006/relationships/slideLayout" Target="../slideLayouts/slideLayout1.xml"/></Relationships>
</file>

<file path=ppt/slides/_rels/slide162.xml.rels><?xml version="1.0" encoding="UTF-8" standalone="yes"?>
<Relationships xmlns="http://schemas.openxmlformats.org/package/2006/relationships"><Relationship Id="rId2" Type="http://schemas.openxmlformats.org/officeDocument/2006/relationships/notesSlide" Target="../notesSlides/notesSlide162.xml"/><Relationship Id="rId1" Type="http://schemas.openxmlformats.org/officeDocument/2006/relationships/slideLayout" Target="../slideLayouts/slideLayout1.xml"/></Relationships>
</file>

<file path=ppt/slides/_rels/slide163.xml.rels><?xml version="1.0" encoding="UTF-8" standalone="yes"?>
<Relationships xmlns="http://schemas.openxmlformats.org/package/2006/relationships"><Relationship Id="rId2" Type="http://schemas.openxmlformats.org/officeDocument/2006/relationships/notesSlide" Target="../notesSlides/notesSlide163.xml"/><Relationship Id="rId1" Type="http://schemas.openxmlformats.org/officeDocument/2006/relationships/slideLayout" Target="../slideLayouts/slideLayout1.xml"/></Relationships>
</file>

<file path=ppt/slides/_rels/slide164.xml.rels><?xml version="1.0" encoding="UTF-8" standalone="yes"?>
<Relationships xmlns="http://schemas.openxmlformats.org/package/2006/relationships"><Relationship Id="rId2" Type="http://schemas.openxmlformats.org/officeDocument/2006/relationships/notesSlide" Target="../notesSlides/notesSlide164.xml"/><Relationship Id="rId1" Type="http://schemas.openxmlformats.org/officeDocument/2006/relationships/slideLayout" Target="../slideLayouts/slideLayout1.xml"/></Relationships>
</file>

<file path=ppt/slides/_rels/slide165.xml.rels><?xml version="1.0" encoding="UTF-8" standalone="yes"?>
<Relationships xmlns="http://schemas.openxmlformats.org/package/2006/relationships"><Relationship Id="rId2" Type="http://schemas.openxmlformats.org/officeDocument/2006/relationships/notesSlide" Target="../notesSlides/notesSlide165.xml"/><Relationship Id="rId1" Type="http://schemas.openxmlformats.org/officeDocument/2006/relationships/slideLayout" Target="../slideLayouts/slideLayout1.xml"/></Relationships>
</file>

<file path=ppt/slides/_rels/slide166.xml.rels><?xml version="1.0" encoding="UTF-8" standalone="yes"?>
<Relationships xmlns="http://schemas.openxmlformats.org/package/2006/relationships"><Relationship Id="rId2" Type="http://schemas.openxmlformats.org/officeDocument/2006/relationships/notesSlide" Target="../notesSlides/notesSlide166.xml"/><Relationship Id="rId1" Type="http://schemas.openxmlformats.org/officeDocument/2006/relationships/slideLayout" Target="../slideLayouts/slideLayout1.xml"/></Relationships>
</file>

<file path=ppt/slides/_rels/slide167.xml.rels><?xml version="1.0" encoding="UTF-8" standalone="yes"?>
<Relationships xmlns="http://schemas.openxmlformats.org/package/2006/relationships"><Relationship Id="rId2" Type="http://schemas.openxmlformats.org/officeDocument/2006/relationships/notesSlide" Target="../notesSlides/notesSlide167.xml"/><Relationship Id="rId1" Type="http://schemas.openxmlformats.org/officeDocument/2006/relationships/slideLayout" Target="../slideLayouts/slideLayout1.xml"/></Relationships>
</file>

<file path=ppt/slides/_rels/slide168.xml.rels><?xml version="1.0" encoding="UTF-8" standalone="yes"?>
<Relationships xmlns="http://schemas.openxmlformats.org/package/2006/relationships"><Relationship Id="rId2" Type="http://schemas.openxmlformats.org/officeDocument/2006/relationships/notesSlide" Target="../notesSlides/notesSlide168.xml"/><Relationship Id="rId1" Type="http://schemas.openxmlformats.org/officeDocument/2006/relationships/slideLayout" Target="../slideLayouts/slideLayout1.xml"/></Relationships>
</file>

<file path=ppt/slides/_rels/slide169.xml.rels><?xml version="1.0" encoding="UTF-8" standalone="yes"?>
<Relationships xmlns="http://schemas.openxmlformats.org/package/2006/relationships"><Relationship Id="rId2" Type="http://schemas.openxmlformats.org/officeDocument/2006/relationships/notesSlide" Target="../notesSlides/notesSlide169.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70.xml.rels><?xml version="1.0" encoding="UTF-8" standalone="yes"?>
<Relationships xmlns="http://schemas.openxmlformats.org/package/2006/relationships"><Relationship Id="rId2" Type="http://schemas.openxmlformats.org/officeDocument/2006/relationships/notesSlide" Target="../notesSlides/notesSlide170.xml"/><Relationship Id="rId1" Type="http://schemas.openxmlformats.org/officeDocument/2006/relationships/slideLayout" Target="../slideLayouts/slideLayout1.xml"/></Relationships>
</file>

<file path=ppt/slides/_rels/slide171.xml.rels><?xml version="1.0" encoding="UTF-8" standalone="yes"?>
<Relationships xmlns="http://schemas.openxmlformats.org/package/2006/relationships"><Relationship Id="rId2" Type="http://schemas.openxmlformats.org/officeDocument/2006/relationships/notesSlide" Target="../notesSlides/notesSlide171.xml"/><Relationship Id="rId1" Type="http://schemas.openxmlformats.org/officeDocument/2006/relationships/slideLayout" Target="../slideLayouts/slideLayout1.xml"/></Relationships>
</file>

<file path=ppt/slides/_rels/slide172.xml.rels><?xml version="1.0" encoding="UTF-8" standalone="yes"?>
<Relationships xmlns="http://schemas.openxmlformats.org/package/2006/relationships"><Relationship Id="rId2" Type="http://schemas.openxmlformats.org/officeDocument/2006/relationships/notesSlide" Target="../notesSlides/notesSlide172.xml"/><Relationship Id="rId1" Type="http://schemas.openxmlformats.org/officeDocument/2006/relationships/slideLayout" Target="../slideLayouts/slideLayout1.xml"/></Relationships>
</file>

<file path=ppt/slides/_rels/slide173.xml.rels><?xml version="1.0" encoding="UTF-8" standalone="yes"?>
<Relationships xmlns="http://schemas.openxmlformats.org/package/2006/relationships"><Relationship Id="rId2" Type="http://schemas.openxmlformats.org/officeDocument/2006/relationships/notesSlide" Target="../notesSlides/notesSlide173.xml"/><Relationship Id="rId1" Type="http://schemas.openxmlformats.org/officeDocument/2006/relationships/slideLayout" Target="../slideLayouts/slideLayout1.xml"/></Relationships>
</file>

<file path=ppt/slides/_rels/slide174.xml.rels><?xml version="1.0" encoding="UTF-8" standalone="yes"?>
<Relationships xmlns="http://schemas.openxmlformats.org/package/2006/relationships"><Relationship Id="rId2" Type="http://schemas.openxmlformats.org/officeDocument/2006/relationships/notesSlide" Target="../notesSlides/notesSlide174.xml"/><Relationship Id="rId1" Type="http://schemas.openxmlformats.org/officeDocument/2006/relationships/slideLayout" Target="../slideLayouts/slideLayout1.xml"/></Relationships>
</file>

<file path=ppt/slides/_rels/slide175.xml.rels><?xml version="1.0" encoding="UTF-8" standalone="yes"?>
<Relationships xmlns="http://schemas.openxmlformats.org/package/2006/relationships"><Relationship Id="rId2" Type="http://schemas.openxmlformats.org/officeDocument/2006/relationships/notesSlide" Target="../notesSlides/notesSlide175.xml"/><Relationship Id="rId1" Type="http://schemas.openxmlformats.org/officeDocument/2006/relationships/slideLayout" Target="../slideLayouts/slideLayout1.xml"/></Relationships>
</file>

<file path=ppt/slides/_rels/slide176.xml.rels><?xml version="1.0" encoding="UTF-8" standalone="yes"?>
<Relationships xmlns="http://schemas.openxmlformats.org/package/2006/relationships"><Relationship Id="rId2" Type="http://schemas.openxmlformats.org/officeDocument/2006/relationships/notesSlide" Target="../notesSlides/notesSlide176.xml"/><Relationship Id="rId1" Type="http://schemas.openxmlformats.org/officeDocument/2006/relationships/slideLayout" Target="../slideLayouts/slideLayout1.xml"/></Relationships>
</file>

<file path=ppt/slides/_rels/slide177.xml.rels><?xml version="1.0" encoding="UTF-8" standalone="yes"?>
<Relationships xmlns="http://schemas.openxmlformats.org/package/2006/relationships"><Relationship Id="rId2" Type="http://schemas.openxmlformats.org/officeDocument/2006/relationships/notesSlide" Target="../notesSlides/notesSlide177.xml"/><Relationship Id="rId1" Type="http://schemas.openxmlformats.org/officeDocument/2006/relationships/slideLayout" Target="../slideLayouts/slideLayout1.xml"/></Relationships>
</file>

<file path=ppt/slides/_rels/slide178.xml.rels><?xml version="1.0" encoding="UTF-8" standalone="yes"?>
<Relationships xmlns="http://schemas.openxmlformats.org/package/2006/relationships"><Relationship Id="rId2" Type="http://schemas.openxmlformats.org/officeDocument/2006/relationships/notesSlide" Target="../notesSlides/notesSlide178.xml"/><Relationship Id="rId1" Type="http://schemas.openxmlformats.org/officeDocument/2006/relationships/slideLayout" Target="../slideLayouts/slideLayout1.xml"/></Relationships>
</file>

<file path=ppt/slides/_rels/slide179.xml.rels><?xml version="1.0" encoding="UTF-8" standalone="yes"?>
<Relationships xmlns="http://schemas.openxmlformats.org/package/2006/relationships"><Relationship Id="rId2" Type="http://schemas.openxmlformats.org/officeDocument/2006/relationships/notesSlide" Target="../notesSlides/notesSlide17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80.xml.rels><?xml version="1.0" encoding="UTF-8" standalone="yes"?>
<Relationships xmlns="http://schemas.openxmlformats.org/package/2006/relationships"><Relationship Id="rId2" Type="http://schemas.openxmlformats.org/officeDocument/2006/relationships/notesSlide" Target="../notesSlides/notesSlide180.xml"/><Relationship Id="rId1" Type="http://schemas.openxmlformats.org/officeDocument/2006/relationships/slideLayout" Target="../slideLayouts/slideLayout1.xml"/></Relationships>
</file>

<file path=ppt/slides/_rels/slide181.xml.rels><?xml version="1.0" encoding="UTF-8" standalone="yes"?>
<Relationships xmlns="http://schemas.openxmlformats.org/package/2006/relationships"><Relationship Id="rId2" Type="http://schemas.openxmlformats.org/officeDocument/2006/relationships/notesSlide" Target="../notesSlides/notesSlide181.xml"/><Relationship Id="rId1" Type="http://schemas.openxmlformats.org/officeDocument/2006/relationships/slideLayout" Target="../slideLayouts/slideLayout1.xml"/></Relationships>
</file>

<file path=ppt/slides/_rels/slide182.xml.rels><?xml version="1.0" encoding="UTF-8" standalone="yes"?>
<Relationships xmlns="http://schemas.openxmlformats.org/package/2006/relationships"><Relationship Id="rId2" Type="http://schemas.openxmlformats.org/officeDocument/2006/relationships/notesSlide" Target="../notesSlides/notesSlide182.xml"/><Relationship Id="rId1" Type="http://schemas.openxmlformats.org/officeDocument/2006/relationships/slideLayout" Target="../slideLayouts/slideLayout1.xml"/></Relationships>
</file>

<file path=ppt/slides/_rels/slide183.xml.rels><?xml version="1.0" encoding="UTF-8" standalone="yes"?>
<Relationships xmlns="http://schemas.openxmlformats.org/package/2006/relationships"><Relationship Id="rId2" Type="http://schemas.openxmlformats.org/officeDocument/2006/relationships/notesSlide" Target="../notesSlides/notesSlide183.xml"/><Relationship Id="rId1" Type="http://schemas.openxmlformats.org/officeDocument/2006/relationships/slideLayout" Target="../slideLayouts/slideLayout1.xml"/></Relationships>
</file>

<file path=ppt/slides/_rels/slide184.xml.rels><?xml version="1.0" encoding="UTF-8" standalone="yes"?>
<Relationships xmlns="http://schemas.openxmlformats.org/package/2006/relationships"><Relationship Id="rId2" Type="http://schemas.openxmlformats.org/officeDocument/2006/relationships/notesSlide" Target="../notesSlides/notesSlide184.xml"/><Relationship Id="rId1" Type="http://schemas.openxmlformats.org/officeDocument/2006/relationships/slideLayout" Target="../slideLayouts/slideLayout1.xml"/></Relationships>
</file>

<file path=ppt/slides/_rels/slide185.xml.rels><?xml version="1.0" encoding="UTF-8" standalone="yes"?>
<Relationships xmlns="http://schemas.openxmlformats.org/package/2006/relationships"><Relationship Id="rId2" Type="http://schemas.openxmlformats.org/officeDocument/2006/relationships/notesSlide" Target="../notesSlides/notesSlide185.xml"/><Relationship Id="rId1" Type="http://schemas.openxmlformats.org/officeDocument/2006/relationships/slideLayout" Target="../slideLayouts/slideLayout1.xml"/></Relationships>
</file>

<file path=ppt/slides/_rels/slide186.xml.rels><?xml version="1.0" encoding="UTF-8" standalone="yes"?>
<Relationships xmlns="http://schemas.openxmlformats.org/package/2006/relationships"><Relationship Id="rId2" Type="http://schemas.openxmlformats.org/officeDocument/2006/relationships/notesSlide" Target="../notesSlides/notesSlide186.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1905000" y="914400"/>
            <a:ext cx="8305800" cy="1066800"/>
          </a:xfrm>
        </p:spPr>
        <p:txBody>
          <a:bodyPr/>
          <a:lstStyle/>
          <a:p>
            <a:r>
              <a:rPr lang="en-US" altLang="en-US" dirty="0" err="1" smtClean="0"/>
              <a:t>TG</a:t>
            </a:r>
            <a:r>
              <a:rPr lang="en-US" altLang="zh-CN" dirty="0" err="1" smtClean="0"/>
              <a:t>bf</a:t>
            </a:r>
            <a:r>
              <a:rPr lang="en-US" altLang="zh-CN" dirty="0" smtClean="0"/>
              <a:t> </a:t>
            </a:r>
            <a:r>
              <a:rPr lang="en-US" altLang="en-US" dirty="0" smtClean="0"/>
              <a:t>Motions List </a:t>
            </a:r>
            <a:r>
              <a:rPr lang="en-US" altLang="zh-CN" dirty="0" smtClean="0"/>
              <a:t>– Part 2</a:t>
            </a:r>
            <a:endParaRPr lang="en-US" altLang="en-US" dirty="0" smtClean="0"/>
          </a:p>
        </p:txBody>
      </p:sp>
      <p:sp>
        <p:nvSpPr>
          <p:cNvPr id="4101" name="Rectangle 6"/>
          <p:cNvSpPr>
            <a:spLocks noGrp="1" noChangeArrowheads="1"/>
          </p:cNvSpPr>
          <p:nvPr>
            <p:ph type="body" idx="1"/>
          </p:nvPr>
        </p:nvSpPr>
        <p:spPr>
          <a:xfrm>
            <a:off x="2209800" y="2590800"/>
            <a:ext cx="7772400" cy="381000"/>
          </a:xfrm>
        </p:spPr>
        <p:txBody>
          <a:bodyPr/>
          <a:lstStyle/>
          <a:p>
            <a:pPr algn="ctr">
              <a:buFontTx/>
              <a:buNone/>
            </a:pPr>
            <a:r>
              <a:rPr lang="en-US" altLang="en-US" sz="2000" dirty="0"/>
              <a:t>Date:</a:t>
            </a:r>
            <a:r>
              <a:rPr lang="en-US" altLang="en-US" sz="2000" b="0" dirty="0"/>
              <a:t> </a:t>
            </a:r>
            <a:r>
              <a:rPr lang="en-US" altLang="en-US" sz="2000" b="0" dirty="0" smtClean="0"/>
              <a:t>2023-09-13</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2362200" y="3671889"/>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1478</a:t>
            </a:r>
            <a:r>
              <a:rPr lang="en-US" altLang="zh-CN" sz="1600" dirty="0"/>
              <a:t>, 1479, 2263, 2265</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11-23/0508r3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19702437"/>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1755, </a:t>
            </a:r>
            <a:r>
              <a:rPr lang="en-US" altLang="zh-CN" sz="1600" dirty="0" smtClean="0"/>
              <a:t>2185</a:t>
            </a:r>
          </a:p>
          <a:p>
            <a:pPr lvl="1" algn="just">
              <a:buFont typeface="Arial" panose="020B0604020202020204" pitchFamily="34" charset="0"/>
              <a:buChar char="–"/>
              <a:defRPr/>
            </a:pPr>
            <a:r>
              <a:rPr lang="en-US" altLang="zh-CN" sz="1600" dirty="0"/>
              <a:t>as specified in 11-23/1106r0, LB272 CR for OST CID – Part 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11-23/1106r0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09428905"/>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1013, 1453, 1573, 1610, 1612, 1613, 1615, 1617, 1712, 1866, 2014, 2034, 2035, 2037, and 2282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11-23/1126r3</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dirty="0" smtClean="0"/>
              <a:t>  </a:t>
            </a:r>
            <a:r>
              <a:rPr lang="en-US" altLang="zh-CN" sz="1800" b="1" kern="0" dirty="0"/>
              <a:t>	</a:t>
            </a:r>
            <a:r>
              <a:rPr lang="en-US" altLang="zh-CN" sz="1800" b="1" dirty="0"/>
              <a:t>	</a:t>
            </a:r>
            <a:r>
              <a:rPr lang="en-US" altLang="zh-CN" sz="1800" b="1" kern="0" dirty="0"/>
              <a:t>Second: Sang Kim</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11-23/1126r3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0902337"/>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1053 1153 1155 1281 1412 1575 1576 1577 1578 1579 1580 1581 1584 1586 1587 1680 1691 1692 1870 1871 1891 1937 2256 2267</a:t>
            </a:r>
          </a:p>
          <a:p>
            <a:pPr lvl="1" algn="just">
              <a:buFont typeface="Arial" panose="020B0604020202020204" pitchFamily="34" charset="0"/>
              <a:buChar char="–"/>
              <a:defRPr/>
            </a:pPr>
            <a:r>
              <a:rPr lang="en-US" altLang="zh-CN" sz="1600" dirty="0" smtClean="0"/>
              <a:t>as </a:t>
            </a:r>
            <a:r>
              <a:rPr lang="en-US" altLang="zh-CN" sz="1600" dirty="0"/>
              <a:t>specified in 11-23/01071r1 ‘Comment Resolutions for 11bf D1.0 Sensing Measurement Report Container field CIDs</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11-23/01071r1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41554578"/>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1990, 1763, 1766 </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11-23/1081r3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Yan Xin</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11-23/1081r3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42913345"/>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1987, 1988, 1989, 1765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proposed in 11-23/1082r1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a:t>
            </a:r>
            <a:r>
              <a:rPr lang="en-US" altLang="zh-CN" sz="180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11-23/1082r1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3740624"/>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2077</a:t>
            </a:r>
          </a:p>
          <a:p>
            <a:pPr lvl="1" algn="just">
              <a:buFont typeface="Arial" panose="020B0604020202020204" pitchFamily="34" charset="0"/>
              <a:buChar char="–"/>
              <a:defRPr/>
            </a:pPr>
            <a:r>
              <a:rPr lang="en-US" altLang="zh-CN" sz="1600" dirty="0"/>
              <a:t>as specified </a:t>
            </a:r>
            <a:r>
              <a:rPr lang="en-US" altLang="zh-CN" sz="1600" dirty="0" smtClean="0"/>
              <a:t>in </a:t>
            </a:r>
            <a:r>
              <a:rPr lang="fr-FR" altLang="zh-CN" sz="1600" dirty="0"/>
              <a:t>11-23/0702r3 ‘LB272 comments DMG comments resolution part 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smtClean="0"/>
              <a:t>Rui Du </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11-23/0702r3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594405260"/>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2209</a:t>
            </a:r>
          </a:p>
          <a:p>
            <a:pPr lvl="1" algn="just">
              <a:buFont typeface="Arial" panose="020B0604020202020204" pitchFamily="34" charset="0"/>
              <a:buChar char="–"/>
              <a:defRPr/>
            </a:pPr>
            <a:r>
              <a:rPr lang="en-US" altLang="zh-CN" sz="1600" dirty="0" smtClean="0"/>
              <a:t>as specified in </a:t>
            </a:r>
            <a:r>
              <a:rPr lang="pt-BR" altLang="zh-CN" sz="1600" dirty="0" smtClean="0"/>
              <a:t>11-23/1170r2</a:t>
            </a:r>
            <a:r>
              <a:rPr lang="pt-BR" altLang="zh-CN" sz="1600" dirty="0"/>
              <a:t>, LB272 CR for SBP CID 2209</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a:t>11-23/1170r2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65120633"/>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2283</a:t>
            </a:r>
          </a:p>
          <a:p>
            <a:pPr lvl="1" algn="just">
              <a:buFont typeface="Arial" panose="020B0604020202020204" pitchFamily="34" charset="0"/>
              <a:buChar char="–"/>
              <a:defRPr/>
            </a:pPr>
            <a:r>
              <a:rPr lang="en-US" altLang="zh-CN" sz="1600" dirty="0"/>
              <a:t>as specified </a:t>
            </a:r>
            <a:r>
              <a:rPr lang="en-US" altLang="zh-CN" sz="1600" dirty="0" smtClean="0"/>
              <a:t>in 11-23/1150r1</a:t>
            </a:r>
            <a:r>
              <a:rPr lang="en-US" altLang="zh-CN" sz="1600" dirty="0"/>
              <a:t>, Resolutions to CID 2283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dirty="0" smtClean="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11-23/1150r1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08488172"/>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1376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11-23-1091r1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11-23-1091r1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73143562"/>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1625</a:t>
            </a:r>
          </a:p>
          <a:p>
            <a:pPr lvl="1" algn="just">
              <a:buFont typeface="Arial" panose="020B0604020202020204" pitchFamily="34" charset="0"/>
              <a:buChar char="–"/>
              <a:defRPr/>
            </a:pPr>
            <a:r>
              <a:rPr lang="en-US" altLang="zh-CN" sz="1600" dirty="0"/>
              <a:t>as specified in 11-23/0938r2, LB272 Comment resolution for SBP procedure CID 1625</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Ali Raissinia </a:t>
            </a:r>
            <a:r>
              <a:rPr lang="en-US" altLang="zh-CN" sz="1800" b="1" kern="0" dirty="0" smtClean="0"/>
              <a:t>	</a:t>
            </a:r>
            <a:r>
              <a:rPr lang="en-US" altLang="zh-CN" sz="1800" b="1" dirty="0" smtClean="0"/>
              <a:t>	</a:t>
            </a:r>
            <a:r>
              <a:rPr lang="en-US" altLang="zh-CN" sz="1800" b="1" kern="0" dirty="0" smtClean="0"/>
              <a:t>Second</a:t>
            </a:r>
            <a:r>
              <a:rPr lang="en-US" altLang="zh-CN" sz="1800" b="1" kern="0" dirty="0"/>
              <a:t>: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11-23/0938r2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929553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1031, 1174, 1209, 1408 and 1409</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Kevin </a:t>
            </a:r>
            <a:r>
              <a:rPr lang="en-US" altLang="zh-CN" sz="1800" b="1" kern="0" dirty="0" err="1"/>
              <a:t>Tsunghan</a:t>
            </a:r>
            <a:r>
              <a:rPr lang="en-US" altLang="zh-CN" sz="1800" b="1" kern="0" dirty="0"/>
              <a:t> Tsai</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27462408"/>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1589 </a:t>
            </a:r>
          </a:p>
          <a:p>
            <a:pPr lvl="1" algn="just">
              <a:buFont typeface="Arial" panose="020B0604020202020204" pitchFamily="34" charset="0"/>
              <a:buChar char="–"/>
              <a:defRPr/>
            </a:pPr>
            <a:r>
              <a:rPr lang="en-US" altLang="zh-CN" sz="1600" dirty="0" smtClean="0"/>
              <a:t>as </a:t>
            </a:r>
            <a:r>
              <a:rPr lang="en-US" altLang="zh-CN" sz="1600" dirty="0"/>
              <a:t>specified in 11-23-1184r0 </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dirty="0" smtClean="0"/>
              <a:t> </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11-23-1184r0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12760689"/>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366 (</a:t>
            </a:r>
            <a:r>
              <a:rPr lang="en-US" altLang="zh-CN" sz="4000" dirty="0" smtClean="0">
                <a:solidFill>
                  <a:srgbClr val="FF0000"/>
                </a:solidFill>
              </a:rPr>
              <a:t>Defer</a:t>
            </a:r>
            <a:r>
              <a:rPr lang="en-US" altLang="zh-CN" sz="4000" dirty="0" smtClean="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2063</a:t>
            </a:r>
          </a:p>
          <a:p>
            <a:pPr lvl="1" algn="just">
              <a:buFont typeface="Arial" panose="020B0604020202020204" pitchFamily="34" charset="0"/>
              <a:buChar char="–"/>
              <a:defRPr/>
            </a:pPr>
            <a:r>
              <a:rPr lang="en-US" altLang="zh-CN" sz="1600" dirty="0" smtClean="0"/>
              <a:t>as specified in </a:t>
            </a:r>
            <a:r>
              <a:rPr lang="fr-FR" altLang="zh-CN" sz="1600" dirty="0"/>
              <a:t>11-23/1172r2 ‘LB272 comments DMG comment 2063 resolution’</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11-23/1172r2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23475997"/>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1626, 2225, 1700, 1754, 1753, 1249, 1250 and </a:t>
            </a:r>
            <a:r>
              <a:rPr lang="en-US" altLang="zh-CN" sz="1600" dirty="0" smtClean="0"/>
              <a:t>1246</a:t>
            </a:r>
          </a:p>
          <a:p>
            <a:pPr lvl="1" algn="just">
              <a:buFont typeface="Arial" panose="020B0604020202020204" pitchFamily="34" charset="0"/>
              <a:buChar char="–"/>
              <a:defRPr/>
            </a:pPr>
            <a:r>
              <a:rPr lang="en-US" altLang="zh-CN" sz="1600" dirty="0"/>
              <a:t>as specified in 11-23/1108r1, LB272 CR for SBP CID –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11-23/1108r1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5665808"/>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1855, 1902, 2069, 2131, 2186, 2189, 2206, </a:t>
            </a:r>
            <a:r>
              <a:rPr lang="en-US" altLang="zh-CN" sz="1600" dirty="0" smtClean="0"/>
              <a:t>2266</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11-23/1032r1</a:t>
            </a:r>
            <a:endParaRPr lang="en-US" altLang="zh-CN" sz="160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11-23/1032r1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54233982"/>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1420  </a:t>
            </a:r>
            <a:endParaRPr lang="en-US" altLang="zh-CN" sz="1600" dirty="0" smtClean="0"/>
          </a:p>
          <a:p>
            <a:pPr lvl="1" algn="just">
              <a:buFont typeface="Arial" panose="020B0604020202020204" pitchFamily="34" charset="0"/>
              <a:buChar char="–"/>
              <a:defRPr/>
            </a:pPr>
            <a:r>
              <a:rPr lang="en-US" altLang="zh-CN" sz="1600" dirty="0"/>
              <a:t>as specified in 23/1040r0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a:t>
            </a:r>
            <a:r>
              <a:rPr lang="en-US" altLang="zh-CN" sz="180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23/1040r0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54296827"/>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1464</a:t>
            </a:r>
            <a:r>
              <a:rPr lang="en-US" altLang="zh-CN" sz="1600" dirty="0"/>
              <a:t>, 1340, 1463, 1465, 1461</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23/0993r0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23/0993r0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68350725"/>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2217</a:t>
            </a:r>
            <a:endParaRPr lang="en-US" altLang="zh-CN" sz="1600" dirty="0" smtClean="0"/>
          </a:p>
          <a:p>
            <a:pPr lvl="1" algn="just">
              <a:buFont typeface="Arial" panose="020B0604020202020204" pitchFamily="34" charset="0"/>
              <a:buChar char="–"/>
              <a:defRPr/>
            </a:pPr>
            <a:r>
              <a:rPr lang="en-US" altLang="zh-CN" sz="1600" dirty="0"/>
              <a:t>as specified in 23/0970r2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a:t>
            </a:r>
            <a:r>
              <a:rPr lang="en-US" altLang="zh-CN" sz="1800" dirty="0" smtClean="0"/>
              <a:t>  </a:t>
            </a:r>
            <a:r>
              <a:rPr lang="en-US" altLang="zh-CN" sz="1800" b="1" kern="0" dirty="0"/>
              <a:t>	</a:t>
            </a:r>
            <a:r>
              <a:rPr lang="en-US" altLang="zh-CN" sz="1800" b="1" dirty="0"/>
              <a:t>	</a:t>
            </a:r>
            <a:r>
              <a:rPr lang="en-US" altLang="zh-CN" sz="1800" b="1" kern="0" dirty="0"/>
              <a:t>Second: </a:t>
            </a:r>
            <a:r>
              <a:rPr lang="en-US" altLang="zh-CN" sz="1800" b="1" kern="0" dirty="0" err="1"/>
              <a:t>Yiyan</a:t>
            </a:r>
            <a:r>
              <a:rPr lang="en-US" altLang="zh-CN" sz="1800" b="1" kern="0" dirty="0"/>
              <a:t> Zhang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23/0970r2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08305614"/>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1089 1540 1563 1716 1717 1718 1719 1864 1865 1997 2280 2281 </a:t>
            </a:r>
          </a:p>
          <a:p>
            <a:pPr lvl="1" algn="just">
              <a:buFont typeface="Arial" panose="020B0604020202020204" pitchFamily="34" charset="0"/>
              <a:buChar char="–"/>
              <a:defRPr/>
            </a:pPr>
            <a:r>
              <a:rPr lang="en-US" altLang="zh-CN" sz="1600" dirty="0"/>
              <a:t> as specified in </a:t>
            </a:r>
            <a:r>
              <a:rPr lang="en-US" altLang="zh-CN" sz="1600" dirty="0" smtClean="0"/>
              <a:t>11-23/1223r1 </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Ali Raissinia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11-23/1223r1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2623415"/>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smtClean="0"/>
              <a:t>Move </a:t>
            </a:r>
            <a:r>
              <a:rPr lang="en-US" altLang="zh-CN" sz="1800" b="1" dirty="0"/>
              <a:t>to approve “Rejected” resolutions to the CIDs:</a:t>
            </a:r>
            <a:endParaRPr lang="en-US" altLang="zh-CN" sz="1800" b="1" kern="0" dirty="0"/>
          </a:p>
          <a:p>
            <a:pPr lvl="1" algn="just">
              <a:buFont typeface="Arial" panose="020B0604020202020204" pitchFamily="34" charset="0"/>
              <a:buChar char="–"/>
              <a:defRPr/>
            </a:pPr>
            <a:r>
              <a:rPr lang="en-US" altLang="zh-CN" sz="1600" dirty="0"/>
              <a:t>CID: 2296</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err="1"/>
              <a:t>Benedikt</a:t>
            </a:r>
            <a:r>
              <a:rPr lang="en-US" altLang="zh-CN" sz="1800" b="1" kern="0" dirty="0"/>
              <a:t> </a:t>
            </a:r>
            <a:r>
              <a:rPr lang="en-US" altLang="zh-CN" sz="1800" b="1" kern="0" dirty="0" err="1"/>
              <a:t>Schweizer</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921397167"/>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11    (Tuesday PM 1</a:t>
            </a:r>
            <a:r>
              <a:rPr lang="en-US" altLang="zh-CN" sz="2800" dirty="0" smtClean="0">
                <a:solidFill>
                  <a:srgbClr val="00B0F0"/>
                </a:solidFill>
                <a:cs typeface="Times New Roman" panose="02020603050405020304" pitchFamily="18" charset="0"/>
              </a:rPr>
              <a:t>), 13:30-15:30 </a:t>
            </a:r>
            <a:r>
              <a:rPr lang="en-US" altLang="zh-CN" sz="2800" dirty="0">
                <a:solidFill>
                  <a:srgbClr val="00B0F0"/>
                </a:solidFill>
                <a:cs typeface="Times New Roman" panose="02020603050405020304" pitchFamily="18" charset="0"/>
              </a:rPr>
              <a:t>Berlin </a:t>
            </a:r>
            <a:r>
              <a:rPr lang="en-US" altLang="zh-CN" sz="2800" dirty="0" smtClean="0">
                <a:solidFill>
                  <a:srgbClr val="00B0F0"/>
                </a:solidFill>
                <a:cs typeface="Times New Roman" panose="02020603050405020304" pitchFamily="18" charset="0"/>
              </a:rPr>
              <a:t>time</a:t>
            </a:r>
            <a:endParaRPr lang="en-US" altLang="en-US" sz="4000" dirty="0" smtClean="0"/>
          </a:p>
          <a:p>
            <a:pPr lvl="1"/>
            <a:endParaRPr lang="en-US" altLang="en-US" sz="3600" dirty="0"/>
          </a:p>
          <a:p>
            <a:pPr lvl="1"/>
            <a:endParaRPr lang="en-US" altLang="en-US" sz="3600" dirty="0"/>
          </a:p>
        </p:txBody>
      </p:sp>
    </p:spTree>
    <p:extLst>
      <p:ext uri="{BB962C8B-B14F-4D97-AF65-F5344CB8AC3E}">
        <p14:creationId xmlns:p14="http://schemas.microsoft.com/office/powerpoint/2010/main" val="41934796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1306, 1307, 1308, 1309, 1310, 1324 and 1325</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11-23/0506r1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04209447"/>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1574 </a:t>
            </a:r>
            <a:r>
              <a:rPr lang="en-US" altLang="zh-CN" sz="1600" dirty="0"/>
              <a:t>and 1953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a:t>
            </a:r>
            <a:r>
              <a:rPr lang="en-US" altLang="zh-CN" sz="1600" dirty="0"/>
              <a:t>/</a:t>
            </a:r>
            <a:r>
              <a:rPr lang="en-US" altLang="zh-CN" sz="1600" dirty="0" smtClean="0"/>
              <a:t>1164r1</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11-23/1164r1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796082617"/>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1793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11-23/1107r0 </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11-23/1107r0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22468776"/>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1026, 1873, 1171, 1172, 1595, 1423, 1425, 1426, 2056, 1591, 1592, 1593, 1594, 1784, 2270, 2020, 2170. 2171, 2269, 2257</a:t>
            </a:r>
          </a:p>
          <a:p>
            <a:pPr lvl="1" algn="just">
              <a:buFont typeface="Arial" panose="020B0604020202020204" pitchFamily="34" charset="0"/>
              <a:buChar char="–"/>
              <a:defRPr/>
            </a:pPr>
            <a:r>
              <a:rPr lang="en-US" altLang="zh-CN" sz="1600" dirty="0"/>
              <a:t> as specified in </a:t>
            </a:r>
            <a:r>
              <a:rPr lang="en-US" altLang="zh-CN" sz="1600" dirty="0" smtClean="0"/>
              <a:t>11-23/0759r2</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Chris Beg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11-23/0759r2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85888411"/>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1059</a:t>
            </a:r>
            <a:r>
              <a:rPr lang="en-US" altLang="zh-CN" sz="1600" dirty="0"/>
              <a:t>, 1063, 1065, 1345, 1705, 1788, 1908, 1964, 1965 </a:t>
            </a:r>
          </a:p>
          <a:p>
            <a:pPr lvl="1" algn="just">
              <a:buFont typeface="Arial" panose="020B0604020202020204" pitchFamily="34" charset="0"/>
              <a:buChar char="–"/>
              <a:defRPr/>
            </a:pPr>
            <a:r>
              <a:rPr lang="en-US" altLang="zh-CN" sz="1600" dirty="0"/>
              <a:t>- as specified in 11-23/1018r1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kern="0" dirty="0" smtClean="0"/>
              <a:t> </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11-23/1018r1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3748785"/>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1689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11-23/1197r1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a:t>
            </a:r>
            <a:r>
              <a:rPr lang="en-US" altLang="zh-CN" sz="1800" b="1" kern="0" dirty="0" smtClean="0"/>
              <a:t>Wei</a:t>
            </a:r>
            <a:r>
              <a:rPr lang="en-US" altLang="zh-CN" sz="1800" b="1" kern="0" dirty="0"/>
              <a:t>	</a:t>
            </a:r>
            <a:r>
              <a:rPr lang="en-US" altLang="zh-CN" sz="1800" b="1" dirty="0"/>
              <a:t>	</a:t>
            </a:r>
            <a:r>
              <a:rPr lang="en-US" altLang="zh-CN" sz="1800" b="1" kern="0" dirty="0"/>
              <a:t>Second: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11-23/1197r1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54529763"/>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1012, 1136, 2000, 2030, 2031, 2032, 1728, 1732, 2287, 2242</a:t>
            </a:r>
          </a:p>
          <a:p>
            <a:pPr lvl="1" algn="just">
              <a:buFont typeface="Arial" panose="020B0604020202020204" pitchFamily="34" charset="0"/>
              <a:buChar char="–"/>
              <a:defRPr/>
            </a:pPr>
            <a:r>
              <a:rPr lang="en-US" altLang="zh-CN" sz="1600" dirty="0"/>
              <a:t> as specified in </a:t>
            </a:r>
            <a:r>
              <a:rPr lang="en-US" altLang="zh-CN" sz="1600" dirty="0" smtClean="0"/>
              <a:t>11-23/0833r2</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11-23/0833r2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19578100"/>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11-23/1178r1 </a:t>
            </a:r>
            <a:r>
              <a:rPr lang="zh-CN" altLang="zh-CN" sz="1600" dirty="0"/>
              <a:t>‘</a:t>
            </a:r>
            <a:r>
              <a:rPr lang="en-US" altLang="zh-CN" sz="1600" dirty="0"/>
              <a:t>Bug fix: SBP response</a:t>
            </a:r>
            <a:r>
              <a:rPr lang="zh-CN" altLang="zh-CN" sz="1600" dirty="0"/>
              <a:t>’</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11-23/1178r1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6505597"/>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1044 and 1052</a:t>
            </a:r>
          </a:p>
          <a:p>
            <a:pPr lvl="1" algn="just">
              <a:buFont typeface="Arial" panose="020B0604020202020204" pitchFamily="34" charset="0"/>
              <a:buChar char="–"/>
              <a:defRPr/>
            </a:pPr>
            <a:r>
              <a:rPr lang="en-US" altLang="zh-CN" sz="1600" dirty="0"/>
              <a:t>as specified in </a:t>
            </a:r>
            <a:r>
              <a:rPr lang="en-US" altLang="zh-CN" sz="1600" dirty="0" smtClean="0"/>
              <a:t>11-23/1203r0 </a:t>
            </a:r>
            <a:r>
              <a:rPr lang="en-US" altLang="zh-CN" sz="1600" dirty="0"/>
              <a:t>‘LB272 comments SBP comments resolution Part 2’</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11-23/1203r0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06857233"/>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2019 2272 2218 1451 1452 1658 1659 1883 1940 1941 1782 1797 1003 1489 1490 1491 2045 2046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11-23/1042r1</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11-23/1042r1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40338563"/>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smtClean="0"/>
              <a:t>Move </a:t>
            </a:r>
            <a:r>
              <a:rPr lang="en-US" altLang="zh-CN" sz="1800" b="1" dirty="0"/>
              <a:t>to approve “Rejected” resolutions to the CIDs:</a:t>
            </a:r>
            <a:endParaRPr lang="en-US" altLang="zh-CN" sz="1800" b="1" kern="0" dirty="0"/>
          </a:p>
          <a:p>
            <a:pPr lvl="1" algn="just">
              <a:buFont typeface="Arial" panose="020B0604020202020204" pitchFamily="34" charset="0"/>
              <a:buChar char="–"/>
              <a:defRPr/>
            </a:pPr>
            <a:r>
              <a:rPr lang="en-US" altLang="zh-CN" sz="1600" dirty="0"/>
              <a:t>CID: 1950</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Chris Beg 	</a:t>
            </a:r>
            <a:r>
              <a:rPr lang="en-US" altLang="zh-CN" sz="1800" b="1" dirty="0"/>
              <a:t>	</a:t>
            </a:r>
            <a:r>
              <a:rPr lang="en-US" altLang="zh-CN" sz="1800" b="1" kern="0" dirty="0"/>
              <a:t>Second: Stephan Sand</a:t>
            </a:r>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18540218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400" dirty="0" smtClean="0"/>
              <a:t>CID </a:t>
            </a:r>
            <a:r>
              <a:rPr lang="en-US" altLang="zh-CN" sz="1400" dirty="0"/>
              <a:t>1177, 1178, 1179, 1180, 1181, 1182, 1183, 1184, 1185, 1186, 1187, 1188, 1189, 1190, 1191, 1192, 1193, 1194, 1195, 1196, 1197, 1198, 1199, 1200, 1201, 1202, 1203, 1204, 1206, 1207, 1208, 1075, 1507, 1859, 1888, 1521, 1683, 1910, 1993, 1076, 1264, 1508, 1522, 1889, 1911, 1509, 1607, 1916, 2001, 2220, 1684, 1240, 1131, 1135, 1139, 1143, 1146, 1157, 1253, 1255, 1256, 1259, 1257, 1169, 1876, 2116, 1582, 1583, 1875, 2179, 2112, 1125, 1129, 1379, 1867, 1614, 2203, 2073, 1837, 1835, 1836, 1413, 1444, 1823, 1693, 1959, 1116, 1872, 1588, 2154, 1915, 1531, 2201, 1725, 1010, 1559, 1085, 1104, 1734, 2114, 2115, 1498, 1506, 1634, 1596, 1260, 1252, 1261, 1254, 1590, 2117, 2138, 1887, 2268, 1546, 2198, 1603, 1920, 1117, 1034, 1698, 1078, 1913, 1600, 2197, 1132, 1133, 1669, 1137, 1140, 1918, 2043, 2157, 1921, 1852, 1244, 1545, 1650, 1247, 1628, 2067, 1414, 1832, 2142, 1170, 1609, 2167, 2033</a:t>
            </a:r>
          </a:p>
          <a:p>
            <a:pPr lvl="1" algn="just">
              <a:buFont typeface="Arial" panose="020B0604020202020204" pitchFamily="34" charset="0"/>
              <a:buChar char="–"/>
              <a:defRPr/>
            </a:pPr>
            <a:r>
              <a:rPr lang="en-US" altLang="zh-CN" sz="1600" dirty="0"/>
              <a:t>as specified in document </a:t>
            </a:r>
            <a:r>
              <a:rPr lang="en-US" altLang="zh-CN" sz="1600" dirty="0" smtClean="0"/>
              <a:t>23/0510r0</a:t>
            </a:r>
            <a:r>
              <a:rPr lang="en-US" altLang="zh-CN" sz="1600" dirty="0"/>
              <a:t>.</a:t>
            </a:r>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dirty="0"/>
              <a:t>	</a:t>
            </a:r>
            <a:r>
              <a:rPr lang="en-US" altLang="zh-CN" sz="1800" b="1" kern="0" dirty="0"/>
              <a:t>Second: Stephen McCann</a:t>
            </a:r>
          </a:p>
          <a:p>
            <a:pPr marL="342900" lvl="1" indent="-342900" algn="just">
              <a:spcBef>
                <a:spcPct val="0"/>
              </a:spcBef>
              <a:buFont typeface="Arial" panose="020B0604020202020204" pitchFamily="34" charset="0"/>
              <a:buChar char="•"/>
              <a:defRPr/>
            </a:pPr>
            <a:r>
              <a:rPr lang="en-US" altLang="zh-CN" sz="1800" b="1" kern="0" dirty="0" smtClean="0"/>
              <a:t>Result</a:t>
            </a:r>
            <a:r>
              <a:rPr lang="en-US" altLang="zh-CN" sz="1800" b="1" kern="0" dirty="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16340172"/>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1315 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11-23/1058r0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11-23/1058r0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1107932"/>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12    (Wednesday AM </a:t>
            </a:r>
            <a:r>
              <a:rPr lang="en-US" altLang="zh-CN" sz="2800" dirty="0" smtClean="0">
                <a:solidFill>
                  <a:srgbClr val="00B0F0"/>
                </a:solidFill>
                <a:cs typeface="Times New Roman" panose="02020603050405020304" pitchFamily="18" charset="0"/>
              </a:rPr>
              <a:t>2),</a:t>
            </a:r>
            <a:r>
              <a:rPr lang="en-US" altLang="zh-CN" sz="2800" dirty="0">
                <a:solidFill>
                  <a:srgbClr val="00B0F0"/>
                </a:solidFill>
                <a:cs typeface="Times New Roman" panose="02020603050405020304" pitchFamily="18" charset="0"/>
              </a:rPr>
              <a:t>	</a:t>
            </a:r>
            <a:r>
              <a:rPr lang="en-US" altLang="zh-CN" sz="2800" dirty="0" smtClean="0">
                <a:solidFill>
                  <a:srgbClr val="00B0F0"/>
                </a:solidFill>
                <a:cs typeface="Times New Roman" panose="02020603050405020304" pitchFamily="18" charset="0"/>
              </a:rPr>
              <a:t>10:30-12:30 </a:t>
            </a:r>
            <a:r>
              <a:rPr lang="en-US" altLang="zh-CN" sz="2800" dirty="0">
                <a:solidFill>
                  <a:srgbClr val="00B0F0"/>
                </a:solidFill>
                <a:cs typeface="Times New Roman" panose="02020603050405020304" pitchFamily="18" charset="0"/>
              </a:rPr>
              <a:t>Berlin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784216424"/>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1673 </a:t>
            </a:r>
          </a:p>
          <a:p>
            <a:pPr lvl="1" algn="just">
              <a:buFont typeface="Arial" panose="020B0604020202020204" pitchFamily="34" charset="0"/>
              <a:buChar char="–"/>
              <a:defRPr/>
            </a:pPr>
            <a:r>
              <a:rPr lang="en-US" altLang="zh-CN" sz="1600" dirty="0" smtClean="0"/>
              <a:t>as </a:t>
            </a:r>
            <a:r>
              <a:rPr lang="en-US" altLang="zh-CN" sz="1600" dirty="0"/>
              <a:t>specified in 11-23/1219r1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Chaoming Luo  </a:t>
            </a:r>
            <a:r>
              <a:rPr lang="en-US" altLang="zh-CN" sz="1800" b="1" kern="0" dirty="0"/>
              <a:t>	</a:t>
            </a:r>
            <a:r>
              <a:rPr lang="en-US" altLang="zh-CN" sz="1800" b="1" dirty="0"/>
              <a:t>	</a:t>
            </a:r>
            <a:r>
              <a:rPr lang="en-US" altLang="zh-CN" sz="1800" b="1" kern="0" dirty="0"/>
              <a:t>Second: Ning Gao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11-23/1219r1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00571185"/>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a:t>
            </a:r>
            <a:r>
              <a:rPr lang="en-US" altLang="zh-CN" sz="1600" dirty="0"/>
              <a:t> 1733, </a:t>
            </a:r>
            <a:r>
              <a:rPr lang="en-US" altLang="zh-CN" sz="1600" dirty="0" smtClean="0"/>
              <a:t>2286</a:t>
            </a:r>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11-23/1243r4</a:t>
            </a:r>
            <a:r>
              <a:rPr lang="en-US" altLang="zh-CN" sz="1600" dirty="0"/>
              <a:t> </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b="1" kern="0" dirty="0"/>
              <a:t>	</a:t>
            </a:r>
            <a:r>
              <a:rPr lang="en-US" altLang="zh-CN" sz="1800" b="1" dirty="0"/>
              <a:t>	</a:t>
            </a:r>
            <a:r>
              <a:rPr lang="en-US" altLang="zh-CN" sz="1800" b="1" kern="0" dirty="0"/>
              <a:t>Second: Rui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a:t>
            </a:r>
            <a:r>
              <a:rPr lang="en-US" altLang="zh-CN" dirty="0" smtClean="0"/>
              <a:t>11-23/1243r4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33209150"/>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1798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11-23/1129r0 </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Dongguk Lim </a:t>
            </a:r>
            <a:r>
              <a:rPr lang="en-US" altLang="zh-CN" sz="1800" b="1" kern="0" dirty="0"/>
              <a:t>	</a:t>
            </a:r>
            <a:r>
              <a:rPr lang="en-US" altLang="zh-CN" sz="1800" b="1" dirty="0"/>
              <a:t>	</a:t>
            </a:r>
            <a:r>
              <a:rPr lang="en-US" altLang="zh-CN" sz="1800" b="1" kern="0" dirty="0"/>
              <a:t>Second: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11-23/1129r0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561798701"/>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2036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11-23/1265r0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b="1" kern="0" dirty="0"/>
              <a:t>	</a:t>
            </a:r>
            <a:r>
              <a:rPr lang="en-US" altLang="zh-CN" sz="1800" b="1" dirty="0"/>
              <a:t>	</a:t>
            </a:r>
            <a:r>
              <a:rPr lang="en-US" altLang="zh-CN" sz="1800" b="1" kern="0" dirty="0"/>
              <a:t>Second: Rui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a:t>
            </a:r>
            <a:r>
              <a:rPr lang="en-US" altLang="zh-CN" dirty="0" smtClean="0"/>
              <a:t>11-23/1265r0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76684006"/>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2226, 2227, 2228, 2229</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612057278"/>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2241</a:t>
            </a:r>
            <a:endParaRPr lang="en-US" altLang="zh-CN" sz="1600" dirty="0"/>
          </a:p>
          <a:p>
            <a:pPr lvl="1" algn="just">
              <a:buFont typeface="Arial" panose="020B0604020202020204" pitchFamily="34" charset="0"/>
              <a:buChar char="–"/>
              <a:defRPr/>
            </a:pPr>
            <a:r>
              <a:rPr lang="en-US" altLang="zh-CN" sz="1600" dirty="0"/>
              <a:t> as specified in </a:t>
            </a:r>
            <a:r>
              <a:rPr lang="en-US" altLang="zh-CN" sz="1600" dirty="0" smtClean="0"/>
              <a:t>11-23/1157r3</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11-23/1157r3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69039578"/>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a:t>
            </a:r>
            <a:r>
              <a:rPr lang="en-US" altLang="zh-CN" sz="1600" dirty="0"/>
              <a:t> 1810 and 2107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11-23/1169r3</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11-23/1169r3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07991330"/>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13    (Thursday PM 2</a:t>
            </a:r>
            <a:r>
              <a:rPr lang="en-US" altLang="zh-CN" sz="2800" dirty="0" smtClean="0">
                <a:solidFill>
                  <a:srgbClr val="00B0F0"/>
                </a:solidFill>
                <a:cs typeface="Times New Roman" panose="02020603050405020304" pitchFamily="18" charset="0"/>
              </a:rPr>
              <a:t>), 16:00-18:00 </a:t>
            </a:r>
            <a:r>
              <a:rPr lang="en-US" altLang="zh-CN" sz="2800" dirty="0">
                <a:solidFill>
                  <a:srgbClr val="00B0F0"/>
                </a:solidFill>
                <a:cs typeface="Times New Roman" panose="02020603050405020304" pitchFamily="18" charset="0"/>
              </a:rPr>
              <a:t>Berlin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3083744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1147, 1156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23/0515r1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42008657"/>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2202 </a:t>
            </a:r>
          </a:p>
          <a:p>
            <a:pPr lvl="1" algn="just">
              <a:buFont typeface="Arial" panose="020B0604020202020204" pitchFamily="34" charset="0"/>
              <a:buChar char="–"/>
              <a:defRPr/>
            </a:pPr>
            <a:r>
              <a:rPr lang="en-US" altLang="zh-CN" sz="1600" dirty="0" smtClean="0"/>
              <a:t>as </a:t>
            </a:r>
            <a:r>
              <a:rPr lang="en-US" altLang="zh-CN" sz="1600" dirty="0"/>
              <a:t>specified in DCN 11-23/1274r0.</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11-23/1274r0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326130692"/>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1525</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1082895258"/>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2181, 2182, 2192, 2205, </a:t>
            </a:r>
            <a:r>
              <a:rPr lang="en-US" altLang="zh-CN" sz="1600" dirty="0" smtClean="0"/>
              <a:t>2210</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t>
            </a:r>
            <a:r>
              <a:rPr lang="en-US" altLang="zh-CN" sz="1800" b="1" kern="0" dirty="0" smtClean="0"/>
              <a:t>arengerile</a:t>
            </a:r>
            <a:r>
              <a:rPr lang="en-US" altLang="zh-CN" sz="1800" b="1" kern="0" dirty="0"/>
              <a:t>	</a:t>
            </a:r>
            <a:r>
              <a:rPr lang="en-US" altLang="zh-CN" sz="1800" b="1" dirty="0"/>
              <a:t>	</a:t>
            </a:r>
            <a:r>
              <a:rPr lang="en-US" altLang="zh-CN" sz="1800" b="1" kern="0" dirty="0"/>
              <a:t>Second: Rui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735290702"/>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smtClean="0"/>
              <a:t>CID: 2063 </a:t>
            </a:r>
            <a:r>
              <a:rPr lang="en-US" altLang="zh-CN" sz="1600" dirty="0"/>
              <a:t>and 2103</a:t>
            </a:r>
            <a:endParaRPr lang="zh-CN" altLang="zh-CN" sz="1600" dirty="0" smtClean="0"/>
          </a:p>
          <a:p>
            <a:pPr marL="342900" lvl="1" indent="-342900" algn="just">
              <a:buFont typeface="Arial" panose="020B0604020202020204" pitchFamily="34" charset="0"/>
              <a:buChar char="•"/>
              <a:defRPr/>
            </a:pPr>
            <a:r>
              <a:rPr lang="en-US" altLang="zh-CN" sz="1800" b="1" dirty="0" smtClean="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127184234"/>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 396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document 11-23-1167r1 containing editorial updates to clause 11.55.3, requesting that the </a:t>
            </a:r>
            <a:r>
              <a:rPr lang="en-US" altLang="zh-CN" sz="1800" b="1" kern="0" dirty="0" err="1"/>
              <a:t>TGbf</a:t>
            </a:r>
            <a:r>
              <a:rPr lang="en-US" altLang="zh-CN" sz="1800" b="1" kern="0" dirty="0"/>
              <a:t> editor incorporates the document into the next 11bf draft, granting the </a:t>
            </a:r>
            <a:r>
              <a:rPr lang="en-US" altLang="zh-CN" sz="1800" b="1" kern="0" dirty="0" err="1"/>
              <a:t>TGbf</a:t>
            </a:r>
            <a:r>
              <a:rPr lang="en-US" altLang="zh-CN" sz="1800" b="1" kern="0" dirty="0"/>
              <a:t> editor editorial license</a:t>
            </a:r>
            <a:r>
              <a:rPr lang="en-US" altLang="zh-CN" sz="1800" b="1" kern="0" dirty="0" smtClean="0"/>
              <a: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a:t>
            </a:r>
            <a:r>
              <a:rPr lang="en-US" altLang="zh-CN" sz="1800" b="1" dirty="0"/>
              <a:t>	</a:t>
            </a:r>
            <a:r>
              <a:rPr lang="en-US" altLang="zh-CN" sz="1800" b="1" kern="0" dirty="0"/>
              <a:t>Second: Pu Perry Wang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b="1" kern="0" dirty="0"/>
              <a:t>11-23-1167r1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772294395"/>
      </p:ext>
    </p:extLst>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 397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document </a:t>
            </a:r>
            <a:r>
              <a:rPr lang="en-US" altLang="zh-CN" sz="1800" b="1" kern="0" dirty="0" smtClean="0"/>
              <a:t>11-23/1215r1 </a:t>
            </a:r>
            <a:r>
              <a:rPr lang="en-US" altLang="zh-CN" sz="1800" b="1" kern="0" dirty="0"/>
              <a:t>containing editorial updates to D1.2, requesting that the </a:t>
            </a:r>
            <a:r>
              <a:rPr lang="en-US" altLang="zh-CN" sz="1800" b="1" kern="0" dirty="0" err="1"/>
              <a:t>TGbf</a:t>
            </a:r>
            <a:r>
              <a:rPr lang="en-US" altLang="zh-CN" sz="1800" b="1" kern="0" dirty="0"/>
              <a:t> editor incorporates the document into the next 11bf draft, granting the </a:t>
            </a:r>
            <a:r>
              <a:rPr lang="en-US" altLang="zh-CN" sz="1800" b="1" kern="0" dirty="0" err="1"/>
              <a:t>TGbf</a:t>
            </a:r>
            <a:r>
              <a:rPr lang="en-US" altLang="zh-CN" sz="1800" b="1" kern="0" dirty="0"/>
              <a:t> editor editorial license.</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Leif </a:t>
            </a:r>
            <a:r>
              <a:rPr lang="en-US" altLang="zh-CN" sz="1800" b="1" kern="0" dirty="0" smtClean="0"/>
              <a:t>Wilhelmsson</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b="1" kern="0" dirty="0"/>
              <a:t>11-23/1215r1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955108314"/>
      </p:ext>
    </p:extLst>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1048, 1049, 1050, 1051, 1233, 1234, 1236, 1393, 1394, 1395, 1396, 1397, 1398, 1399, 1400, 1401, 1402, 1404, 1405, 1406, 1487, 2097, 2298, 2299, and 2301</a:t>
            </a:r>
          </a:p>
          <a:p>
            <a:pPr lvl="1" algn="just">
              <a:buFont typeface="Arial" panose="020B0604020202020204" pitchFamily="34" charset="0"/>
              <a:buChar char="–"/>
              <a:defRPr/>
            </a:pPr>
            <a:r>
              <a:rPr lang="en-US" altLang="zh-CN" sz="1600" dirty="0" smtClean="0"/>
              <a:t>as </a:t>
            </a:r>
            <a:r>
              <a:rPr lang="en-US" altLang="zh-CN" sz="1600" dirty="0"/>
              <a:t>specified in 11-23/0896r3 “LB272-DMG-Sensing-Instance-CIDs: Part 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Pu (Perry) Wang </a:t>
            </a:r>
            <a:r>
              <a:rPr lang="en-US" altLang="zh-CN" sz="1800" b="1" kern="0" dirty="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11-23/0896r3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34597230"/>
      </p:ext>
    </p:extLst>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1291, 1292, 1293, 1294, 1295, 1460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11-23/1249r2</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Ning Gao</a:t>
            </a:r>
            <a:r>
              <a:rPr lang="en-US" altLang="zh-CN" sz="1800" b="1" kern="0" dirty="0"/>
              <a:t>	</a:t>
            </a:r>
            <a:r>
              <a:rPr lang="en-US" altLang="zh-CN" sz="1800" b="1" dirty="0"/>
              <a:t>	</a:t>
            </a:r>
            <a:r>
              <a:rPr lang="en-US" altLang="zh-CN" sz="1800" b="1" kern="0" dirty="0"/>
              <a:t>Second: Pu Perry Wang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11-23/1249r2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72377141"/>
      </p:ext>
    </p:extLst>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smtClean="0"/>
              <a:t>CID: 2240</a:t>
            </a:r>
            <a:endParaRPr lang="zh-CN" altLang="zh-CN" sz="1600" dirty="0" smtClean="0"/>
          </a:p>
          <a:p>
            <a:pPr marL="342900" lvl="1" indent="-342900" algn="just">
              <a:buFont typeface="Arial" panose="020B0604020202020204" pitchFamily="34" charset="0"/>
              <a:buChar char="•"/>
              <a:defRPr/>
            </a:pPr>
            <a:r>
              <a:rPr lang="en-US" altLang="zh-CN" sz="1800" b="1" dirty="0" smtClean="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349282146"/>
      </p:ext>
    </p:extLst>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2101, 1102, 1037, 2104, 1649 and </a:t>
            </a:r>
            <a:r>
              <a:rPr lang="en-US" altLang="zh-CN" sz="1600" dirty="0" smtClean="0"/>
              <a:t>2105</a:t>
            </a:r>
          </a:p>
          <a:p>
            <a:pPr lvl="1" algn="just">
              <a:buFont typeface="Arial" panose="020B0604020202020204" pitchFamily="34" charset="0"/>
              <a:buChar char="–"/>
              <a:defRPr/>
            </a:pPr>
            <a:r>
              <a:rPr lang="en-US" altLang="zh-CN" sz="1600" dirty="0" smtClean="0"/>
              <a:t>as </a:t>
            </a:r>
            <a:r>
              <a:rPr lang="en-US" altLang="zh-CN" sz="1600" dirty="0"/>
              <a:t>specified in 11-23/0976r5 ‘LB272 comments SBP comments resolution Part 3’</a:t>
            </a:r>
          </a:p>
          <a:p>
            <a:pPr lvl="1" algn="just">
              <a:buFont typeface="Arial" panose="020B0604020202020204" pitchFamily="34" charset="0"/>
              <a:buChar char="–"/>
              <a:defRPr/>
            </a:pP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11-23/0976r5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347393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1973</a:t>
            </a:r>
            <a:r>
              <a:rPr lang="en-US" altLang="zh-CN" sz="1600" dirty="0"/>
              <a:t>, 1980, 1510, 2200, 1039, 2098, 1124, 1602, 1018, 1019, 1313, 1677, 1630, 1838, 2094, 1678, 1632, 1839, 1633, 1907, 1840, 2187, 1631, 2095, 1981</a:t>
            </a:r>
          </a:p>
          <a:p>
            <a:pPr lvl="1" algn="just">
              <a:buFont typeface="Arial" panose="020B0604020202020204" pitchFamily="34" charset="0"/>
              <a:buChar char="–"/>
              <a:defRPr/>
            </a:pPr>
            <a:r>
              <a:rPr lang="en-US" altLang="zh-CN" sz="1600" dirty="0" smtClean="0"/>
              <a:t>as </a:t>
            </a:r>
            <a:r>
              <a:rPr lang="en-US" altLang="zh-CN" sz="1600" dirty="0"/>
              <a:t>specified in document 23/0511r3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4698795"/>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1764</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11-23/1247r3</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Yan Xin</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11-23/1247r3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40001740"/>
      </p:ext>
    </p:extLst>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2088, </a:t>
            </a:r>
            <a:r>
              <a:rPr lang="en-US" altLang="zh-CN" sz="1600" dirty="0" smtClean="0"/>
              <a:t>2219</a:t>
            </a:r>
          </a:p>
          <a:p>
            <a:pPr lvl="1" algn="just">
              <a:buFont typeface="Arial" panose="020B0604020202020204" pitchFamily="34" charset="0"/>
              <a:buChar char="–"/>
              <a:defRPr/>
            </a:pPr>
            <a:r>
              <a:rPr lang="en-US" altLang="zh-CN" sz="1600" dirty="0" smtClean="0"/>
              <a:t>as </a:t>
            </a:r>
            <a:r>
              <a:rPr lang="en-US" altLang="zh-CN" sz="1600" dirty="0"/>
              <a:t>specified in 11-23/1084r2, LB272 CR for DMG CID 2088 2219</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11-23/1084r2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02080655"/>
      </p:ext>
    </p:extLst>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11-23/1171r2, LB272 bug fix for SBP procedure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smtClean="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11-23/1171r2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3212271"/>
      </p:ext>
    </p:extLst>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1226, 1394, 1488, 2079, and 2090</a:t>
            </a:r>
          </a:p>
          <a:p>
            <a:pPr lvl="1" algn="just">
              <a:buFont typeface="Arial" panose="020B0604020202020204" pitchFamily="34" charset="0"/>
              <a:buChar char="–"/>
              <a:defRPr/>
            </a:pPr>
            <a:r>
              <a:rPr lang="en-US" altLang="zh-CN" sz="1600" dirty="0" smtClean="0"/>
              <a:t>as </a:t>
            </a:r>
            <a:r>
              <a:rPr lang="en-US" altLang="zh-CN" sz="1600" dirty="0"/>
              <a:t>specified in 11-23/1289r2 “LB272-DMG-Sensing-Instance-CIDs: Part 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Pu (Perry) Wang </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11-23/1289r2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26821433"/>
      </p:ext>
    </p:extLst>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1665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11-23/1128r0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Dongguk Lim</a:t>
            </a:r>
            <a:r>
              <a:rPr lang="en-US" altLang="zh-CN" sz="1800" b="1" kern="0" dirty="0"/>
              <a:t>	</a:t>
            </a:r>
            <a:r>
              <a:rPr lang="en-US" altLang="zh-CN" sz="1800" b="1" dirty="0"/>
              <a:t>	</a:t>
            </a:r>
            <a:r>
              <a:rPr lang="en-US" altLang="zh-CN" sz="1800" b="1" kern="0" dirty="0"/>
              <a:t>Second: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11-23/1128r0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32918812"/>
      </p:ext>
    </p:extLst>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762000" y="762000"/>
            <a:ext cx="11049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smtClean="0"/>
              <a:t>TG Motion 407: </a:t>
            </a:r>
            <a:r>
              <a:rPr lang="en-US" altLang="en-US" sz="3200" dirty="0"/>
              <a:t>closing the remaining CIDs </a:t>
            </a:r>
            <a:r>
              <a:rPr lang="en-US" altLang="en-US" sz="3200" dirty="0" smtClean="0"/>
              <a:t>for LB 272</a:t>
            </a:r>
            <a:endParaRPr lang="en-US" altLang="en-US" sz="3200" dirty="0">
              <a:solidFill>
                <a:schemeClr val="tx2"/>
              </a:solidFill>
            </a:endParaRPr>
          </a:p>
        </p:txBody>
      </p:sp>
      <p:sp>
        <p:nvSpPr>
          <p:cNvPr id="4" name="Rectangle 3"/>
          <p:cNvSpPr txBox="1">
            <a:spLocks noChangeArrowheads="1"/>
          </p:cNvSpPr>
          <p:nvPr/>
        </p:nvSpPr>
        <p:spPr bwMode="auto">
          <a:xfrm>
            <a:off x="762000" y="1447800"/>
            <a:ext cx="11125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lvl="0"/>
            <a:r>
              <a:rPr lang="en-US" altLang="zh-CN" dirty="0"/>
              <a:t>Move to approve “Rejected” resolutions to the CIDs:</a:t>
            </a:r>
          </a:p>
          <a:p>
            <a:pPr lvl="1"/>
            <a:r>
              <a:rPr lang="en-US" altLang="zh-CN" dirty="0"/>
              <a:t>CID: 1455, 2146, 2176, 2149, 1930, 1986, 1929, 2015, 2052, 1056, 2155, 2156, </a:t>
            </a:r>
            <a:r>
              <a:rPr lang="en-US" altLang="zh-CN" dirty="0" smtClean="0"/>
              <a:t>1675, 2038, 1660</a:t>
            </a:r>
            <a:endParaRPr lang="en-US" altLang="zh-CN" dirty="0"/>
          </a:p>
          <a:p>
            <a:pPr lvl="0"/>
            <a:r>
              <a:rPr lang="en-US" altLang="zh-CN" dirty="0"/>
              <a:t>With the following rejection reason: “Lack of </a:t>
            </a:r>
            <a:r>
              <a:rPr lang="en-US" altLang="zh-CN" dirty="0" smtClean="0"/>
              <a:t>technical contribution/consensus</a:t>
            </a:r>
            <a:r>
              <a:rPr lang="en-US" altLang="zh-CN" dirty="0"/>
              <a:t>”.</a:t>
            </a:r>
          </a:p>
          <a:p>
            <a:endParaRPr lang="zh-CN" altLang="zh-CN" dirty="0"/>
          </a:p>
          <a:p>
            <a:pPr lvl="0"/>
            <a:r>
              <a:rPr lang="en-GB" altLang="zh-CN" dirty="0"/>
              <a:t>Moved: Pu Perry Wang,  Seconded: Alecsander Eitan, </a:t>
            </a:r>
          </a:p>
          <a:p>
            <a:pPr lvl="0"/>
            <a:r>
              <a:rPr lang="en-GB" altLang="zh-CN" dirty="0"/>
              <a:t>Result: </a:t>
            </a:r>
            <a:r>
              <a:rPr lang="en-US" altLang="zh-CN" dirty="0">
                <a:solidFill>
                  <a:srgbClr val="000000"/>
                </a:solidFill>
                <a:highlight>
                  <a:srgbClr val="00FF00"/>
                </a:highlight>
                <a:latin typeface="Times New Roman" panose="02020603050405020304" pitchFamily="18" charset="0"/>
              </a:rPr>
              <a:t>Approved by unanimous consent</a:t>
            </a:r>
            <a:endParaRPr lang="en-US" altLang="zh-CN" sz="1050" b="1" kern="0" dirty="0"/>
          </a:p>
        </p:txBody>
      </p:sp>
    </p:spTree>
    <p:extLst>
      <p:ext uri="{BB962C8B-B14F-4D97-AF65-F5344CB8AC3E}">
        <p14:creationId xmlns:p14="http://schemas.microsoft.com/office/powerpoint/2010/main" val="315465120"/>
      </p:ext>
    </p:extLst>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smtClean="0"/>
              <a:t>TG Motion: </a:t>
            </a:r>
            <a:r>
              <a:rPr lang="en-US" altLang="en-US" sz="3200" dirty="0" err="1" smtClean="0"/>
              <a:t>TGbf</a:t>
            </a:r>
            <a:r>
              <a:rPr lang="en-US" altLang="en-US" sz="3200" dirty="0" smtClean="0"/>
              <a:t> re-circulation </a:t>
            </a:r>
            <a:r>
              <a:rPr lang="en-US" altLang="en-US" sz="3200" dirty="0"/>
              <a:t>letter ballot</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LB272 on P802.11bf D1.0 as contained in document </a:t>
            </a:r>
            <a:r>
              <a:rPr lang="en-US" altLang="zh-CN" sz="2000" dirty="0" smtClean="0"/>
              <a:t>11-23/0314r21,</a:t>
            </a:r>
            <a:endParaRPr lang="en-US" altLang="zh-CN" sz="2000" dirty="0"/>
          </a:p>
          <a:p>
            <a:pPr marL="354013" indent="0" algn="just">
              <a:buNone/>
            </a:pPr>
            <a:r>
              <a:rPr lang="en-US" altLang="zh-CN" sz="2000" dirty="0">
                <a:hlinkClick r:id="rId3"/>
              </a:rPr>
              <a:t>https://</a:t>
            </a:r>
            <a:r>
              <a:rPr lang="en-US" altLang="zh-CN" sz="2000" dirty="0" smtClean="0">
                <a:hlinkClick r:id="rId3"/>
              </a:rPr>
              <a:t>mentor.ieee.org/802.11/dcn/23/11-23-0314-21-00bf-lb272-comments-and-approved-resolutions.xlsx</a:t>
            </a:r>
            <a:endParaRPr lang="en-US" altLang="zh-CN" sz="2000" dirty="0" smtClean="0"/>
          </a:p>
          <a:p>
            <a:pPr algn="just"/>
            <a:r>
              <a:rPr lang="en-US" altLang="zh-CN" sz="2000" dirty="0" smtClean="0"/>
              <a:t>Instruct the editor to prepare P802.11bf D2.0 incorporating these resolutions and,</a:t>
            </a:r>
          </a:p>
          <a:p>
            <a:pPr algn="just"/>
            <a:r>
              <a:rPr lang="en-US" altLang="zh-CN" sz="2000" dirty="0" smtClean="0"/>
              <a:t>Approve </a:t>
            </a:r>
            <a:r>
              <a:rPr lang="en-US" altLang="zh-CN" sz="2000" dirty="0"/>
              <a:t>a </a:t>
            </a:r>
            <a:r>
              <a:rPr lang="en-US" altLang="zh-CN" sz="2000" dirty="0" smtClean="0"/>
              <a:t>20 </a:t>
            </a:r>
            <a:r>
              <a:rPr lang="en-US" altLang="zh-CN" sz="2000" dirty="0"/>
              <a:t>day Working Group Recirculation Ballot asking the question “Should P802.11bf D2.0 be forwarded to SA Ballot?”</a:t>
            </a:r>
          </a:p>
          <a:p>
            <a:endParaRPr lang="zh-CN" altLang="zh-CN" sz="2000" dirty="0"/>
          </a:p>
          <a:p>
            <a:pPr lvl="0"/>
            <a:r>
              <a:rPr lang="en-GB" altLang="zh-CN" sz="2000" dirty="0"/>
              <a:t>Moved: Alecsander Eitan    </a:t>
            </a:r>
            <a:r>
              <a:rPr lang="en-GB" altLang="zh-CN" sz="2000" dirty="0" smtClean="0"/>
              <a:t>,  </a:t>
            </a:r>
            <a:r>
              <a:rPr lang="en-GB" altLang="zh-CN" sz="2000" dirty="0"/>
              <a:t>Seconded</a:t>
            </a:r>
            <a:r>
              <a:rPr lang="en-GB" altLang="zh-CN" sz="2000" dirty="0" smtClean="0"/>
              <a:t>: </a:t>
            </a:r>
            <a:r>
              <a:rPr lang="en-GB" altLang="zh-CN" sz="2000" dirty="0"/>
              <a:t>Dongguk Lim  </a:t>
            </a:r>
          </a:p>
          <a:p>
            <a:r>
              <a:rPr lang="en-US" altLang="zh-CN" sz="2000" kern="0" dirty="0"/>
              <a:t>Preliminary Result: (   </a:t>
            </a:r>
            <a:r>
              <a:rPr lang="en-US" altLang="zh-CN" sz="2000" kern="0" dirty="0" smtClean="0"/>
              <a:t>18 Y</a:t>
            </a:r>
            <a:r>
              <a:rPr lang="en-US" altLang="zh-CN" sz="2000" kern="0" dirty="0"/>
              <a:t>/  </a:t>
            </a:r>
            <a:r>
              <a:rPr lang="en-US" altLang="zh-CN" sz="2000" kern="0" dirty="0" smtClean="0"/>
              <a:t>0 N</a:t>
            </a:r>
            <a:r>
              <a:rPr lang="en-US" altLang="zh-CN" sz="2000" kern="0" dirty="0"/>
              <a:t>/  </a:t>
            </a:r>
            <a:r>
              <a:rPr lang="en-US" altLang="zh-CN" sz="2000" kern="0" dirty="0" smtClean="0"/>
              <a:t>1 A</a:t>
            </a:r>
            <a:r>
              <a:rPr lang="en-US" altLang="zh-CN" sz="2000" kern="0" dirty="0"/>
              <a:t>)</a:t>
            </a:r>
          </a:p>
          <a:p>
            <a:pPr lvl="0"/>
            <a:r>
              <a:rPr lang="en-GB" altLang="zh-CN" sz="2000" dirty="0" smtClean="0"/>
              <a:t>Result</a:t>
            </a:r>
            <a:r>
              <a:rPr lang="en-US" altLang="zh-CN" sz="2000" kern="0" dirty="0" smtClean="0"/>
              <a:t>*</a:t>
            </a:r>
            <a:r>
              <a:rPr lang="en-GB" altLang="zh-CN" sz="2000" dirty="0" smtClean="0"/>
              <a:t>: </a:t>
            </a:r>
            <a:r>
              <a:rPr lang="en-US" altLang="zh-CN" sz="2000" dirty="0">
                <a:highlight>
                  <a:srgbClr val="00FF00"/>
                </a:highlight>
              </a:rPr>
              <a:t>Motion Passes</a:t>
            </a:r>
            <a:r>
              <a:rPr lang="en-GB" altLang="zh-CN" sz="2000" dirty="0" smtClean="0"/>
              <a:t> (</a:t>
            </a:r>
            <a:r>
              <a:rPr lang="en-US" altLang="zh-CN" sz="2000" kern="0" dirty="0" smtClean="0"/>
              <a:t>18</a:t>
            </a:r>
            <a:r>
              <a:rPr lang="en-GB" altLang="zh-CN" sz="2000" dirty="0" smtClean="0"/>
              <a:t>y- 0n- 1a)</a:t>
            </a:r>
            <a:endParaRPr lang="en-US" altLang="zh-CN" sz="140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868426553"/>
      </p:ext>
    </p:extLst>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September Interim</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Sept 12    (Tuesday PM 1</a:t>
            </a:r>
            <a:r>
              <a:rPr lang="en-US" altLang="zh-CN" sz="2800" dirty="0" smtClean="0">
                <a:solidFill>
                  <a:srgbClr val="00B0F0"/>
                </a:solidFill>
                <a:cs typeface="Times New Roman" panose="02020603050405020304" pitchFamily="18" charset="0"/>
              </a:rPr>
              <a:t>), 13:30-15:30 </a:t>
            </a:r>
            <a:r>
              <a:rPr lang="en-US" altLang="zh-CN" sz="2800" dirty="0">
                <a:solidFill>
                  <a:srgbClr val="00B0F0"/>
                </a:solidFill>
                <a:cs typeface="Times New Roman" panose="02020603050405020304" pitchFamily="18" charset="0"/>
              </a:rPr>
              <a:t>Atlanta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2794254623"/>
      </p:ext>
    </p:extLst>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3128, 3144, 3151, 3211, 3212, 3280, 3281, 3372, 3388, and </a:t>
            </a:r>
            <a:r>
              <a:rPr lang="en-US" altLang="zh-CN" sz="1600" dirty="0" smtClean="0"/>
              <a:t>3376</a:t>
            </a:r>
          </a:p>
          <a:p>
            <a:pPr lvl="1" algn="just">
              <a:buFont typeface="Arial" panose="020B0604020202020204" pitchFamily="34" charset="0"/>
              <a:buChar char="–"/>
              <a:defRPr/>
            </a:pPr>
            <a:r>
              <a:rPr lang="en-US" altLang="zh-CN" sz="1600" dirty="0" smtClean="0"/>
              <a:t>as </a:t>
            </a:r>
            <a:r>
              <a:rPr lang="en-US" altLang="zh-CN" sz="1600" dirty="0"/>
              <a:t>specified in document 23/1455r1 LB276 Comment Resolutions for MISC category</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Ali </a:t>
            </a:r>
            <a:r>
              <a:rPr lang="en-US" altLang="zh-CN" sz="1800" b="1" dirty="0" smtClean="0"/>
              <a:t>Raissinia</a:t>
            </a:r>
            <a:r>
              <a:rPr lang="en-US" altLang="zh-CN" sz="1800" b="1" kern="0" dirty="0"/>
              <a:t>	</a:t>
            </a:r>
            <a:r>
              <a:rPr lang="en-US" altLang="zh-CN" sz="1800" b="1" dirty="0"/>
              <a:t>	</a:t>
            </a:r>
            <a:r>
              <a:rPr lang="en-US" altLang="zh-CN" sz="1800" b="1" kern="0" dirty="0"/>
              <a:t>Second: Cheng Chen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smtClean="0">
                <a:highlight>
                  <a:srgbClr val="00FF00"/>
                </a:highlight>
              </a:rPr>
              <a:t>Approved </a:t>
            </a:r>
            <a:r>
              <a:rPr lang="en-US" altLang="zh-CN" sz="1800" dirty="0">
                <a:highlight>
                  <a:srgbClr val="00FF00"/>
                </a:highlight>
              </a:rPr>
              <a:t>by unanimous consent</a:t>
            </a:r>
            <a:endParaRPr lang="en-US" altLang="zh-CN" sz="105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23/1455r1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1955040"/>
      </p:ext>
    </p:extLst>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3148</a:t>
            </a:r>
            <a:r>
              <a:rPr lang="en-US" altLang="zh-CN" sz="1600" dirty="0"/>
              <a:t>, 3149, and </a:t>
            </a:r>
            <a:r>
              <a:rPr lang="en-US" altLang="zh-CN" sz="1600" dirty="0" smtClean="0"/>
              <a:t>3179</a:t>
            </a:r>
          </a:p>
          <a:p>
            <a:pPr lvl="1" algn="just">
              <a:buFont typeface="Arial" panose="020B0604020202020204" pitchFamily="34" charset="0"/>
              <a:buChar char="–"/>
              <a:defRPr/>
            </a:pPr>
            <a:r>
              <a:rPr lang="en-US" altLang="zh-CN" sz="1600" dirty="0" smtClean="0"/>
              <a:t>as </a:t>
            </a:r>
            <a:r>
              <a:rPr lang="en-US" altLang="zh-CN" sz="1600" dirty="0"/>
              <a:t>specified in document 23/1463r2 LB276 Comment Resolutions for Reporting category</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Ali Raissinia </a:t>
            </a:r>
            <a:r>
              <a:rPr lang="en-US" altLang="zh-CN" sz="1800" b="1" kern="0" dirty="0"/>
              <a:t>	</a:t>
            </a:r>
            <a:r>
              <a:rPr lang="en-US" altLang="zh-CN" sz="1800" b="1" dirty="0"/>
              <a:t>	</a:t>
            </a:r>
            <a:r>
              <a:rPr lang="en-US" altLang="zh-CN" sz="1800" b="1" kern="0" dirty="0"/>
              <a:t>Second: Cheng Chen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23/1463r2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995594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1041, 1284, 1771, 1931, 1949, 2048 and 2125</a:t>
            </a:r>
          </a:p>
          <a:p>
            <a:pPr lvl="1" algn="just">
              <a:buFont typeface="Arial" panose="020B0604020202020204" pitchFamily="34" charset="0"/>
              <a:buChar char="–"/>
              <a:defRPr/>
            </a:pPr>
            <a:r>
              <a:rPr lang="en-US" altLang="zh-CN" sz="1600" dirty="0" smtClean="0"/>
              <a:t>as </a:t>
            </a:r>
            <a:r>
              <a:rPr lang="en-US" altLang="zh-CN" sz="1600" dirty="0"/>
              <a:t>specified in document 23/0553r3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0514257"/>
      </p:ext>
    </p:extLst>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3000, 3001, 3348, 3374, 3387, 3389, 3390, 3107</a:t>
            </a:r>
          </a:p>
          <a:p>
            <a:pPr lvl="1" algn="just">
              <a:buFont typeface="Arial" panose="020B0604020202020204" pitchFamily="34" charset="0"/>
              <a:buChar char="–"/>
              <a:defRPr/>
            </a:pPr>
            <a:r>
              <a:rPr lang="en-US" altLang="zh-CN" sz="1600" dirty="0" smtClean="0"/>
              <a:t>as </a:t>
            </a:r>
            <a:r>
              <a:rPr lang="en-US" altLang="zh-CN" sz="1600" dirty="0"/>
              <a:t>specified in 11-23/1435r1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11-23/1435r1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05348789"/>
      </p:ext>
    </p:extLst>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3112, 3121, 3241, 3265, 3266, 3344 &amp; 3345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11-23/1430r0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 </a:t>
            </a:r>
            <a:r>
              <a:rPr lang="en-US" altLang="zh-CN" sz="1800" b="1" kern="0" dirty="0"/>
              <a:t>	</a:t>
            </a:r>
            <a:r>
              <a:rPr lang="en-US" altLang="zh-CN" sz="1800" b="1" dirty="0"/>
              <a:t>	</a:t>
            </a:r>
            <a:r>
              <a:rPr lang="en-US" altLang="zh-CN" sz="1800" b="1" kern="0" dirty="0"/>
              <a:t>Second: Cheng Chen</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11-23/1430r0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81985387"/>
      </p:ext>
    </p:extLst>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nn-NO" altLang="zh-CN" sz="1600" dirty="0"/>
              <a:t>23/1457r1 updated sensing NDPA frame format </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a:t>
            </a:r>
            <a:r>
              <a:rPr lang="en-US" altLang="zh-CN" sz="1800" b="1" kern="0" dirty="0" smtClean="0"/>
              <a:t>Raissinia </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nn-NO" altLang="zh-CN" dirty="0"/>
              <a:t>23/1457r1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39540597"/>
      </p:ext>
    </p:extLst>
  </p:cSld>
  <p:clrMapOvr>
    <a:masterClrMapping/>
  </p:clrMapOvr>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3194</a:t>
            </a:r>
            <a:r>
              <a:rPr lang="en-US" altLang="zh-CN" sz="1600" dirty="0"/>
              <a:t>, 3245, 3246, 3247, 3248, 3284, 3285, 3286, 3287, 3288, 3289, 3290, 3392, 3527, 3528, 3393, 3529, 3531, 3414, and 3469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23/1456r2 LB276 Comment Resolutions for Sensing NDPA frame format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Ali Raissinia </a:t>
            </a:r>
            <a:r>
              <a:rPr lang="en-US" altLang="zh-CN" sz="1800" b="1" kern="0" dirty="0"/>
              <a:t>	</a:t>
            </a:r>
            <a:r>
              <a:rPr lang="en-US" altLang="zh-CN" sz="1800" b="1" dirty="0"/>
              <a:t>	</a:t>
            </a:r>
            <a:r>
              <a:rPr lang="en-US" altLang="zh-CN" sz="1800" b="1" kern="0" dirty="0"/>
              <a:t>Second: Cheng Chen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23/1456r2 </a:t>
            </a:r>
            <a:endParaRPr lang="en-US" altLang="zh-CN" kern="0" dirty="0"/>
          </a:p>
          <a:p>
            <a:pPr marL="628650" lvl="2">
              <a:buFont typeface="微软雅黑" panose="020B0503020204020204" pitchFamily="34" charset="-122"/>
              <a:buChar char="–"/>
              <a:defRPr/>
            </a:pPr>
            <a:r>
              <a:rPr lang="en-US" altLang="zh-CN" kern="0" dirty="0"/>
              <a:t>SP Result: </a:t>
            </a:r>
            <a:r>
              <a:rPr lang="en-US" altLang="zh-CN" dirty="0" smtClean="0"/>
              <a:t>14Y</a:t>
            </a:r>
            <a:r>
              <a:rPr lang="en-US" altLang="zh-CN" dirty="0"/>
              <a:t>, </a:t>
            </a:r>
            <a:r>
              <a:rPr lang="en-US" altLang="zh-CN" dirty="0" smtClean="0"/>
              <a:t>3N, 10A</a:t>
            </a:r>
            <a:endParaRPr lang="en-US" altLang="zh-CN" sz="1050" b="1" kern="0" dirty="0"/>
          </a:p>
        </p:txBody>
      </p:sp>
    </p:spTree>
    <p:extLst>
      <p:ext uri="{BB962C8B-B14F-4D97-AF65-F5344CB8AC3E}">
        <p14:creationId xmlns:p14="http://schemas.microsoft.com/office/powerpoint/2010/main" val="914830429"/>
      </p:ext>
    </p:extLst>
  </p:cSld>
  <p:clrMapOvr>
    <a:masterClrMapping/>
  </p:clrMapOvr>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smtClean="0"/>
              <a:t>Move </a:t>
            </a:r>
            <a:r>
              <a:rPr lang="en-US" altLang="zh-CN" sz="1800" b="1" dirty="0"/>
              <a:t>to approve “Rejected” resolutions to the CIDs:</a:t>
            </a:r>
            <a:endParaRPr lang="en-US" altLang="zh-CN" sz="1800" b="1" kern="0" dirty="0"/>
          </a:p>
          <a:p>
            <a:pPr lvl="1" algn="just">
              <a:buFont typeface="Arial" panose="020B0604020202020204" pitchFamily="34" charset="0"/>
              <a:buChar char="–"/>
              <a:defRPr/>
            </a:pPr>
            <a:r>
              <a:rPr lang="en-US" altLang="zh-CN" sz="1600" dirty="0"/>
              <a:t>CID: 3076</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Claudio da Silva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677587198"/>
      </p:ext>
    </p:extLst>
  </p:cSld>
  <p:clrMapOvr>
    <a:masterClrMapping/>
  </p:clrMapOvr>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smtClean="0"/>
              <a:t>Move </a:t>
            </a:r>
            <a:r>
              <a:rPr lang="en-US" altLang="zh-CN" sz="1800" b="1" dirty="0"/>
              <a:t>to approve “Rejected” resolutions to the CIDs:</a:t>
            </a:r>
            <a:endParaRPr lang="en-US" altLang="zh-CN" sz="1800" b="1" kern="0" dirty="0"/>
          </a:p>
          <a:p>
            <a:pPr lvl="1" algn="just">
              <a:buFont typeface="Arial" panose="020B0604020202020204" pitchFamily="34" charset="0"/>
              <a:buChar char="–"/>
              <a:defRPr/>
            </a:pPr>
            <a:r>
              <a:rPr lang="en-US" altLang="zh-CN" sz="1600" dirty="0"/>
              <a:t>CID: 3209</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598530205"/>
      </p:ext>
    </p:extLst>
  </p:cSld>
  <p:clrMapOvr>
    <a:masterClrMapping/>
  </p:clrMapOvr>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3153 </a:t>
            </a:r>
            <a:r>
              <a:rPr lang="en-US" altLang="zh-CN" sz="1600" dirty="0"/>
              <a:t>3154 3187 3190 3258  3261 3308 3427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11-23/1473r2 ‘CRs for SBP part1 in LB 276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 Cheng Chen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smtClean="0"/>
              <a:t>23/1473r2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07420059"/>
      </p:ext>
    </p:extLst>
  </p:cSld>
  <p:clrMapOvr>
    <a:masterClrMapping/>
  </p:clrMapOvr>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September Interim</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Sept 13    (Wednesday AM 2),	</a:t>
            </a:r>
            <a:r>
              <a:rPr lang="en-US" altLang="zh-CN" sz="2800" dirty="0" smtClean="0">
                <a:solidFill>
                  <a:srgbClr val="00B0F0"/>
                </a:solidFill>
                <a:cs typeface="Times New Roman" panose="02020603050405020304" pitchFamily="18" charset="0"/>
              </a:rPr>
              <a:t>10:30-12:30 </a:t>
            </a:r>
            <a:r>
              <a:rPr lang="en-US" altLang="zh-CN" sz="2800" dirty="0">
                <a:solidFill>
                  <a:srgbClr val="00B0F0"/>
                </a:solidFill>
                <a:cs typeface="Times New Roman" panose="02020603050405020304" pitchFamily="18" charset="0"/>
              </a:rPr>
              <a:t>Atlanta time </a:t>
            </a:r>
          </a:p>
          <a:p>
            <a:pPr lvl="1"/>
            <a:endParaRPr lang="en-US" altLang="en-US" sz="3600" dirty="0"/>
          </a:p>
          <a:p>
            <a:pPr lvl="1"/>
            <a:endParaRPr lang="en-US" altLang="en-US" sz="3600" dirty="0"/>
          </a:p>
        </p:txBody>
      </p:sp>
    </p:spTree>
    <p:extLst>
      <p:ext uri="{BB962C8B-B14F-4D97-AF65-F5344CB8AC3E}">
        <p14:creationId xmlns:p14="http://schemas.microsoft.com/office/powerpoint/2010/main" val="2622886252"/>
      </p:ext>
    </p:extLst>
  </p:cSld>
  <p:clrMapOvr>
    <a:masterClrMapping/>
  </p:clrMapOvr>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3191 3200 3201 3208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11-23/1501r1 ‘CRs for SBP part2 in LB 276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11-23/1501r1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48838019"/>
      </p:ext>
    </p:extLst>
  </p:cSld>
  <p:clrMapOvr>
    <a:masterClrMapping/>
  </p:clrMapOvr>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3123, 3406, 3407, 3431, 3433, 3434, 3435, 3438 and </a:t>
            </a:r>
            <a:r>
              <a:rPr lang="en-US" altLang="zh-CN" sz="1600" dirty="0" smtClean="0"/>
              <a:t>3441</a:t>
            </a:r>
          </a:p>
          <a:p>
            <a:pPr lvl="1" algn="just">
              <a:buFont typeface="Arial" panose="020B0604020202020204" pitchFamily="34" charset="0"/>
              <a:buChar char="–"/>
              <a:defRPr/>
            </a:pPr>
            <a:r>
              <a:rPr lang="en-US" altLang="zh-CN" sz="1600" dirty="0" smtClean="0"/>
              <a:t>as </a:t>
            </a:r>
            <a:r>
              <a:rPr lang="en-US" altLang="zh-CN" sz="1600" dirty="0"/>
              <a:t>specified in 11-23/1502r1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kern="0" dirty="0" smtClean="0"/>
              <a:t> </a:t>
            </a:r>
            <a:r>
              <a:rPr lang="en-US" altLang="zh-CN" sz="1800" b="1" kern="0" dirty="0"/>
              <a:t>	</a:t>
            </a:r>
            <a:r>
              <a:rPr lang="en-US" altLang="zh-CN" sz="1800" b="1" dirty="0"/>
              <a:t>	</a:t>
            </a:r>
            <a:r>
              <a:rPr lang="en-US" altLang="zh-CN" sz="1800" b="1" kern="0" dirty="0"/>
              <a:t>Second: Ali Raissinia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11-23/1502r1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081558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1789, 1074, 1002, 1077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23/0514r2</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280339853"/>
      </p:ext>
    </p:extLst>
  </p:cSld>
  <p:clrMapOvr>
    <a:masterClrMapping/>
  </p:clrMapOvr>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3056 3083 3096 3138 3143 3146 3147 3152 3170 3171 3173 3174 3175 3176 3185 3186 3206 3214 3216 3217 3219 3220 3253 3315 3426 3540 3541 3542 </a:t>
            </a:r>
            <a:r>
              <a:rPr lang="en-US" altLang="zh-CN" sz="1600" dirty="0" smtClean="0"/>
              <a:t>3544</a:t>
            </a:r>
          </a:p>
          <a:p>
            <a:pPr lvl="1" algn="just">
              <a:buFont typeface="Arial" panose="020B0604020202020204" pitchFamily="34" charset="0"/>
              <a:buChar char="–"/>
              <a:defRPr/>
            </a:pPr>
            <a:r>
              <a:rPr lang="en-US" altLang="zh-CN" sz="1600" dirty="0" smtClean="0"/>
              <a:t>as </a:t>
            </a:r>
            <a:r>
              <a:rPr lang="en-US" altLang="zh-CN" sz="1600" dirty="0"/>
              <a:t>specified in 11-23/1479r5</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11-23/1479r5</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57357594"/>
      </p:ext>
    </p:extLst>
  </p:cSld>
  <p:clrMapOvr>
    <a:masterClrMapping/>
  </p:clrMapOvr>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September Interim</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Sept 14    (Thursday AM 1</a:t>
            </a:r>
            <a:r>
              <a:rPr lang="en-US" altLang="zh-CN" sz="2800" dirty="0" smtClean="0">
                <a:solidFill>
                  <a:srgbClr val="00B0F0"/>
                </a:solidFill>
                <a:cs typeface="Times New Roman" panose="02020603050405020304" pitchFamily="18" charset="0"/>
              </a:rPr>
              <a:t>), 08:00-10:00 </a:t>
            </a:r>
            <a:r>
              <a:rPr lang="en-US" altLang="zh-CN" sz="2800" dirty="0">
                <a:solidFill>
                  <a:srgbClr val="00B0F0"/>
                </a:solidFill>
                <a:cs typeface="Times New Roman" panose="02020603050405020304" pitchFamily="18" charset="0"/>
              </a:rPr>
              <a:t>Atlanta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2207025991"/>
      </p:ext>
    </p:extLst>
  </p:cSld>
  <p:clrMapOvr>
    <a:masterClrMapping/>
  </p:clrMapOvr>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3169, 3490, 3508, 3065,</a:t>
            </a:r>
          </a:p>
          <a:p>
            <a:pPr lvl="1" algn="just">
              <a:buFont typeface="Arial" panose="020B0604020202020204" pitchFamily="34" charset="0"/>
              <a:buChar char="–"/>
              <a:defRPr/>
            </a:pPr>
            <a:r>
              <a:rPr lang="en-US" altLang="zh-CN" sz="1600" dirty="0"/>
              <a:t>as specified in doc.: 11-23/1475r1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Pei Zhou</a:t>
            </a:r>
            <a:r>
              <a:rPr lang="en-US" altLang="zh-CN" sz="1800" b="1" kern="0" dirty="0"/>
              <a:t>	</a:t>
            </a:r>
            <a:r>
              <a:rPr lang="en-US" altLang="zh-CN" sz="1800" b="1" dirty="0"/>
              <a:t>	</a:t>
            </a:r>
            <a:r>
              <a:rPr lang="en-US" altLang="zh-CN" sz="1800" b="1" kern="0" dirty="0"/>
              <a:t>Second</a:t>
            </a:r>
            <a:r>
              <a:rPr lang="en-US" altLang="zh-CN" sz="1800" b="1" kern="0" dirty="0"/>
              <a:t>: Ning Gao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b="1" kern="0" dirty="0" smtClean="0"/>
              <a: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11-23/1475r1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06327160"/>
      </p:ext>
    </p:extLst>
  </p:cSld>
  <p:clrMapOvr>
    <a:masterClrMapping/>
  </p:clrMapOvr>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3026, 3027, 3024, </a:t>
            </a:r>
            <a:r>
              <a:rPr lang="en-US" altLang="zh-CN" sz="1600" dirty="0" smtClean="0"/>
              <a:t>3028</a:t>
            </a:r>
          </a:p>
          <a:p>
            <a:pPr lvl="1" algn="just">
              <a:buFont typeface="Arial" panose="020B0604020202020204" pitchFamily="34" charset="0"/>
              <a:buChar char="–"/>
              <a:defRPr/>
            </a:pPr>
            <a:r>
              <a:rPr lang="en-US" altLang="zh-CN" sz="1600" dirty="0" smtClean="0"/>
              <a:t>as </a:t>
            </a:r>
            <a:r>
              <a:rPr lang="en-US" altLang="zh-CN" sz="1600" dirty="0"/>
              <a:t>specified in doc.: 11-23/1484r1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a:t>
            </a:r>
            <a:r>
              <a:rPr lang="en-US" altLang="zh-CN" sz="1800" b="1" kern="0" dirty="0"/>
              <a:t>	</a:t>
            </a:r>
            <a:r>
              <a:rPr lang="en-US" altLang="zh-CN" sz="1800" b="1" dirty="0"/>
              <a:t>	</a:t>
            </a:r>
            <a:r>
              <a:rPr lang="en-US" altLang="zh-CN" sz="1800" b="1" kern="0" dirty="0"/>
              <a:t>Second</a:t>
            </a:r>
            <a:r>
              <a:rPr lang="en-US" altLang="zh-CN" sz="1800" b="1" kern="0" dirty="0"/>
              <a:t>: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b="1" kern="0" dirty="0" smtClean="0"/>
              <a: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11-23/1484r1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25541271"/>
      </p:ext>
    </p:extLst>
  </p:cSld>
  <p:clrMapOvr>
    <a:masterClrMapping/>
  </p:clrMapOvr>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3532, 3249, </a:t>
            </a:r>
            <a:r>
              <a:rPr lang="en-US" altLang="zh-CN" sz="1600" dirty="0" smtClean="0"/>
              <a:t>3291</a:t>
            </a:r>
          </a:p>
          <a:p>
            <a:pPr lvl="1" algn="just">
              <a:buFont typeface="Arial" panose="020B0604020202020204" pitchFamily="34" charset="0"/>
              <a:buChar char="–"/>
              <a:defRPr/>
            </a:pPr>
            <a:r>
              <a:rPr lang="en-US" altLang="zh-CN" sz="1600" dirty="0" smtClean="0"/>
              <a:t>as </a:t>
            </a:r>
            <a:r>
              <a:rPr lang="en-US" altLang="zh-CN" sz="1600" dirty="0"/>
              <a:t>specified in doc 11-23/1575r1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Dongguk Lim </a:t>
            </a:r>
            <a:r>
              <a:rPr lang="en-US" altLang="zh-CN" sz="1800" b="1" kern="0" dirty="0"/>
              <a:t>	</a:t>
            </a:r>
            <a:r>
              <a:rPr lang="en-US" altLang="zh-CN" sz="1800" b="1" dirty="0"/>
              <a:t>	</a:t>
            </a:r>
            <a:r>
              <a:rPr lang="en-US" altLang="zh-CN" sz="1800" b="1" kern="0" dirty="0"/>
              <a:t>Second</a:t>
            </a:r>
            <a:r>
              <a:rPr lang="en-US" altLang="zh-CN" sz="1800" b="1" kern="0" dirty="0"/>
              <a:t>: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b="1" kern="0" dirty="0" smtClean="0"/>
              <a: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11-23/1575r1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11755833"/>
      </p:ext>
    </p:extLst>
  </p:cSld>
  <p:clrMapOvr>
    <a:masterClrMapping/>
  </p:clrMapOvr>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3269, 3382, 3501, 3502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US" altLang="zh-CN" sz="1600" dirty="0"/>
              <a:t>11-23/1544r2</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Yan Xin</a:t>
            </a:r>
            <a:r>
              <a:rPr lang="en-US" altLang="zh-CN" sz="1800" b="1" kern="0" dirty="0"/>
              <a:t>	</a:t>
            </a:r>
            <a:r>
              <a:rPr lang="en-US" altLang="zh-CN" sz="1800" b="1" dirty="0"/>
              <a:t>	</a:t>
            </a:r>
            <a:r>
              <a:rPr lang="en-US" altLang="zh-CN" sz="1800" b="1" kern="0" dirty="0"/>
              <a:t>Second</a:t>
            </a:r>
            <a:r>
              <a:rPr lang="en-US" altLang="zh-CN" sz="1800" b="1" kern="0" dirty="0"/>
              <a:t>: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11-23/1544r2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60290761"/>
      </p:ext>
    </p:extLst>
  </p:cSld>
  <p:clrMapOvr>
    <a:masterClrMapping/>
  </p:clrMapOvr>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23/1486r1 (New primitive for Sensing Measurement Query frame)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t>
            </a:r>
            <a:r>
              <a:rPr lang="en-US" altLang="zh-CN" sz="1800" b="1" kern="0" dirty="0" smtClean="0"/>
              <a:t>arengerile</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23/1486r1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12830609"/>
      </p:ext>
    </p:extLst>
  </p:cSld>
  <p:clrMapOvr>
    <a:masterClrMapping/>
  </p:clrMapOvr>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3035, 3036, 3072, 3091, 3095, 3250, 3476, 3482, </a:t>
            </a:r>
            <a:r>
              <a:rPr lang="en-US" altLang="zh-CN" sz="1600" dirty="0" smtClean="0"/>
              <a:t>3483</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a:t>in 11-23/1492r2</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Stephan Sand </a:t>
            </a:r>
            <a:r>
              <a:rPr lang="en-US" altLang="zh-CN" sz="1800" b="1" kern="0" dirty="0" smtClean="0"/>
              <a:t> </a:t>
            </a:r>
            <a:r>
              <a:rPr lang="en-US" altLang="zh-CN" sz="1800" b="1" kern="0" dirty="0"/>
              <a:t>	</a:t>
            </a:r>
            <a:r>
              <a:rPr lang="en-US" altLang="zh-CN" sz="1800" b="1" dirty="0"/>
              <a:t>	</a:t>
            </a:r>
            <a:r>
              <a:rPr lang="en-US" altLang="zh-CN" sz="1800" b="1" kern="0" dirty="0"/>
              <a:t>Second</a:t>
            </a:r>
            <a:r>
              <a:rPr lang="en-US" altLang="zh-CN" sz="1800" b="1" kern="0" dirty="0"/>
              <a:t>: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endParaRPr lang="en-US" altLang="zh-CN" sz="1800" dirty="0" smtClean="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smtClean="0">
              <a:solidFill>
                <a:srgbClr val="000000"/>
              </a:solidFill>
              <a:highlight>
                <a:srgbClr val="00FF00"/>
              </a:highlight>
              <a:latin typeface="Times New Roman" panose="02020603050405020304" pitchFamily="18" charset="0"/>
              <a:cs typeface="+mn-cs"/>
            </a:endParaRPr>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smtClean="0"/>
              <a:t>document </a:t>
            </a:r>
            <a:r>
              <a:rPr lang="en-US" altLang="zh-CN" dirty="0"/>
              <a:t>11-23/1492r2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4590180"/>
      </p:ext>
    </p:extLst>
  </p:cSld>
  <p:clrMapOvr>
    <a:masterClrMapping/>
  </p:clrMapOvr>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3346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a:t>in 11-23/1577r2</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smtClean="0"/>
              <a:t>Chaoming Luo </a:t>
            </a:r>
            <a:r>
              <a:rPr lang="en-US" altLang="zh-CN" sz="1800" b="1" kern="0" dirty="0"/>
              <a:t>	</a:t>
            </a:r>
            <a:r>
              <a:rPr lang="en-US" altLang="zh-CN" sz="1800" b="1" dirty="0"/>
              <a:t>	</a:t>
            </a:r>
            <a:r>
              <a:rPr lang="en-US" altLang="zh-CN" sz="1800" b="1" kern="0" dirty="0"/>
              <a:t>Second</a:t>
            </a:r>
            <a:r>
              <a:rPr lang="en-US" altLang="zh-CN" sz="1800" b="1" kern="0" dirty="0"/>
              <a:t>: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endParaRPr lang="en-US" altLang="zh-CN" sz="1800" dirty="0" smtClean="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smtClean="0">
              <a:solidFill>
                <a:srgbClr val="000000"/>
              </a:solidFill>
              <a:highlight>
                <a:srgbClr val="00FF00"/>
              </a:highlight>
              <a:latin typeface="Times New Roman" panose="02020603050405020304" pitchFamily="18" charset="0"/>
              <a:cs typeface="+mn-cs"/>
            </a:endParaRPr>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smtClean="0"/>
              <a:t>document </a:t>
            </a:r>
            <a:r>
              <a:rPr lang="en-US" altLang="zh-CN" dirty="0"/>
              <a:t>11-23/1577r2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0867713"/>
      </p:ext>
    </p:extLst>
  </p:cSld>
  <p:clrMapOvr>
    <a:masterClrMapping/>
  </p:clrMapOvr>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427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3306 </a:t>
            </a:r>
            <a:r>
              <a:rPr lang="en-US" altLang="zh-CN" sz="1600" dirty="0" smtClean="0"/>
              <a:t>3504</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a:t>in 11-23/1559r2</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a:t>
            </a:r>
            <a:r>
              <a:rPr lang="en-US" altLang="zh-CN" sz="1800" b="1" kern="0" dirty="0"/>
              <a:t>: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endParaRPr lang="en-US" altLang="zh-CN" sz="1800" dirty="0" smtClean="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smtClean="0">
              <a:solidFill>
                <a:srgbClr val="000000"/>
              </a:solidFill>
              <a:highlight>
                <a:srgbClr val="00FF00"/>
              </a:highlight>
              <a:latin typeface="Times New Roman" panose="02020603050405020304" pitchFamily="18" charset="0"/>
              <a:cs typeface="+mn-cs"/>
            </a:endParaRPr>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smtClean="0"/>
              <a:t>document </a:t>
            </a:r>
            <a:r>
              <a:rPr lang="en-US" altLang="zh-CN" dirty="0"/>
              <a:t>11-23/1559r2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840167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1330, 1976, 2295, 1668, 1058, 1346, 1445, 1007, 1447, 1861, 2232, 1799, 1975, 2233, 1035, 1029, 2234, 1914, 1862, 1708, 2236, 1008, 1774, 2238, 1527, 2235, 2237, 1847, 1848, 1086, </a:t>
            </a:r>
            <a:r>
              <a:rPr lang="en-US" altLang="zh-CN" sz="1600" dirty="0" smtClean="0"/>
              <a:t>1036</a:t>
            </a:r>
          </a:p>
          <a:p>
            <a:pPr lvl="1" algn="just">
              <a:buFont typeface="Arial" panose="020B0604020202020204" pitchFamily="34" charset="0"/>
              <a:buChar char="–"/>
              <a:defRPr/>
            </a:pPr>
            <a:r>
              <a:rPr lang="en-US" altLang="zh-CN" sz="1600" dirty="0" smtClean="0"/>
              <a:t>as </a:t>
            </a:r>
            <a:r>
              <a:rPr lang="en-US" altLang="zh-CN" sz="1600" dirty="0"/>
              <a:t>specified in 11-23/0477r3</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11-23/0477r3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83876879"/>
      </p:ext>
    </p:extLst>
  </p:cSld>
  <p:clrMapOvr>
    <a:masterClrMapping/>
  </p:clrMapOvr>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3353 3408 3409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a:t>in 11-23/1619r0</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Cheng Chen </a:t>
            </a:r>
            <a:r>
              <a:rPr lang="en-US" altLang="zh-CN" sz="1800" b="1" kern="0" dirty="0"/>
              <a:t>	</a:t>
            </a:r>
            <a:r>
              <a:rPr lang="en-US" altLang="zh-CN" sz="1800" b="1" dirty="0"/>
              <a:t>	</a:t>
            </a:r>
            <a:r>
              <a:rPr lang="en-US" altLang="zh-CN" sz="1800" b="1" kern="0" dirty="0"/>
              <a:t>Second</a:t>
            </a:r>
            <a:r>
              <a:rPr lang="en-US" altLang="zh-CN" sz="1800" b="1" kern="0" dirty="0"/>
              <a:t>: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endParaRPr lang="en-US" altLang="zh-CN" sz="1800" dirty="0" smtClean="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smtClean="0">
              <a:solidFill>
                <a:srgbClr val="000000"/>
              </a:solidFill>
              <a:highlight>
                <a:srgbClr val="00FF00"/>
              </a:highlight>
              <a:latin typeface="Times New Roman" panose="02020603050405020304" pitchFamily="18" charset="0"/>
              <a:cs typeface="+mn-cs"/>
            </a:endParaRPr>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smtClean="0"/>
              <a:t>document </a:t>
            </a:r>
            <a:r>
              <a:rPr lang="en-US" altLang="zh-CN" dirty="0"/>
              <a:t>11-23/1619r0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771385"/>
      </p:ext>
    </p:extLst>
  </p:cSld>
  <p:clrMapOvr>
    <a:masterClrMapping/>
  </p:clrMapOvr>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2706829808"/>
      </p:ext>
    </p:extLst>
  </p:cSld>
  <p:clrMapOvr>
    <a:masterClrMapping/>
  </p:clrMapOvr>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2323044"/>
      </p:ext>
    </p:extLst>
  </p:cSld>
  <p:clrMapOvr>
    <a:masterClrMapping/>
  </p:clrMapOvr>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64888051"/>
      </p:ext>
    </p:extLst>
  </p:cSld>
  <p:clrMapOvr>
    <a:masterClrMapping/>
  </p:clrMapOvr>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in DCN + title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63968661"/>
      </p:ext>
    </p:extLst>
  </p:cSld>
  <p:clrMapOvr>
    <a:masterClrMapping/>
  </p:clrMapOvr>
  <p:timing>
    <p:tnLst>
      <p:par>
        <p:cTn id="1" dur="indefinite" restart="never" nodeType="tmRoot"/>
      </p:par>
    </p:tnLst>
  </p:timing>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XXX (</a:t>
            </a:r>
            <a:r>
              <a:rPr lang="en-US" altLang="zh-CN" sz="4000" dirty="0" err="1">
                <a:solidFill>
                  <a:srgbClr val="FF0000"/>
                </a:solidFill>
              </a:rPr>
              <a:t>Defered</a:t>
            </a:r>
            <a:r>
              <a:rPr lang="en-US" altLang="zh-CN" sz="4000" dirty="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2296</a:t>
            </a:r>
          </a:p>
          <a:p>
            <a:pPr lvl="1" algn="just">
              <a:buFont typeface="Arial" panose="020B0604020202020204" pitchFamily="34" charset="0"/>
              <a:buChar char="–"/>
              <a:defRPr/>
            </a:pPr>
            <a:r>
              <a:rPr lang="en-US" altLang="zh-CN" sz="1600" dirty="0"/>
              <a:t>in 11-23/0748r2 “Resolutions for SBP Comments in LB272 - Part 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11-23/0748r2 </a:t>
            </a:r>
            <a:endParaRPr lang="en-US" altLang="zh-CN" kern="0" dirty="0"/>
          </a:p>
          <a:p>
            <a:pPr marL="628650" lvl="2">
              <a:buFont typeface="微软雅黑" panose="020B0503020204020204" pitchFamily="34" charset="-122"/>
              <a:buChar char="–"/>
              <a:defRPr/>
            </a:pPr>
            <a:r>
              <a:rPr lang="en-US" altLang="zh-CN" kern="0" dirty="0"/>
              <a:t>SP Result: </a:t>
            </a:r>
            <a:r>
              <a:rPr lang="en-US" altLang="zh-CN" dirty="0"/>
              <a:t>10Y/3N/7A</a:t>
            </a:r>
            <a:endParaRPr lang="en-US" altLang="zh-CN" sz="1050" b="1" kern="0" dirty="0"/>
          </a:p>
        </p:txBody>
      </p:sp>
    </p:spTree>
    <p:extLst>
      <p:ext uri="{BB962C8B-B14F-4D97-AF65-F5344CB8AC3E}">
        <p14:creationId xmlns:p14="http://schemas.microsoft.com/office/powerpoint/2010/main" val="356631638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1757</a:t>
            </a:r>
          </a:p>
          <a:p>
            <a:pPr lvl="1" algn="just">
              <a:buFont typeface="Arial" panose="020B0604020202020204" pitchFamily="34" charset="0"/>
              <a:buChar char="–"/>
              <a:defRPr/>
            </a:pPr>
            <a:r>
              <a:rPr lang="en-US" altLang="zh-CN" sz="1600" dirty="0" smtClean="0"/>
              <a:t>as </a:t>
            </a:r>
            <a:r>
              <a:rPr lang="en-US" altLang="zh-CN" sz="1600" dirty="0"/>
              <a:t>specified in document 23/0554r3 </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23/0554r3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795462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52600" y="1066800"/>
            <a:ext cx="8686800" cy="12954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2057400" y="2590800"/>
            <a:ext cx="8305800" cy="2895600"/>
          </a:xfrm>
        </p:spPr>
        <p:txBody>
          <a:bodyPr/>
          <a:lstStyle/>
          <a:p>
            <a:pPr algn="ctr">
              <a:lnSpc>
                <a:spcPct val="90000"/>
              </a:lnSpc>
              <a:buNone/>
            </a:pPr>
            <a:r>
              <a:rPr lang="en-US" altLang="zh-CN" sz="3200" dirty="0">
                <a:latin typeface="Arial" panose="020B0604020202020204" pitchFamily="34" charset="0"/>
              </a:rPr>
              <a:t>Motion </a:t>
            </a:r>
            <a:r>
              <a:rPr lang="en-US" altLang="zh-CN" sz="3200" dirty="0" smtClean="0">
                <a:latin typeface="Arial" panose="020B0604020202020204" pitchFamily="34" charset="0"/>
              </a:rPr>
              <a:t>list – Part 2 </a:t>
            </a:r>
          </a:p>
          <a:p>
            <a:pPr algn="ctr">
              <a:lnSpc>
                <a:spcPct val="90000"/>
              </a:lnSpc>
              <a:buNone/>
            </a:pPr>
            <a:r>
              <a:rPr lang="en-US" altLang="zh-CN" sz="3200" b="0" dirty="0" smtClean="0">
                <a:latin typeface="Arial" panose="020B0604020202020204" pitchFamily="34" charset="0"/>
              </a:rPr>
              <a:t>(From January 2023, after D1.0 released)</a:t>
            </a:r>
            <a:endParaRPr lang="en-US" altLang="zh-CN" sz="3200" b="0" dirty="0">
              <a:latin typeface="Arial" panose="020B0604020202020204" pitchFamily="34" charset="0"/>
            </a:endParaRPr>
          </a:p>
          <a:p>
            <a:pPr algn="ctr">
              <a:lnSpc>
                <a:spcPct val="90000"/>
              </a:lnSpc>
              <a:buFontTx/>
              <a:buNone/>
            </a:pPr>
            <a:endParaRPr lang="en-US" altLang="en-US" sz="3000" dirty="0" smtClean="0">
              <a:cs typeface="Times New Roman" panose="02020603050405020304" pitchFamily="18" charset="0"/>
            </a:endParaRPr>
          </a:p>
          <a:p>
            <a:pPr algn="ctr">
              <a:lnSpc>
                <a:spcPct val="90000"/>
              </a:lnSpc>
              <a:buFontTx/>
              <a:buNone/>
            </a:pPr>
            <a:endParaRPr lang="en-US" altLang="en-US" sz="3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smtClean="0"/>
              <a:t>Leif </a:t>
            </a:r>
            <a:r>
              <a:rPr lang="en-US" altLang="zh-CN" sz="2000" dirty="0"/>
              <a:t>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smtClean="0"/>
              <a:t>Claudio </a:t>
            </a:r>
            <a:r>
              <a:rPr lang="en-US" altLang="zh-CN" sz="2000" dirty="0"/>
              <a:t>Da Silva </a:t>
            </a:r>
            <a:r>
              <a:rPr lang="en-US" altLang="en-US" sz="2000" dirty="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a:cs typeface="Times New Roman" panose="02020603050405020304" pitchFamily="18" charset="0"/>
              </a:rPr>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1144 1145  1382 1670  1874</a:t>
            </a:r>
          </a:p>
          <a:p>
            <a:pPr lvl="1" algn="just">
              <a:buFont typeface="Arial" panose="020B0604020202020204" pitchFamily="34" charset="0"/>
              <a:buChar char="–"/>
              <a:defRPr/>
            </a:pPr>
            <a:r>
              <a:rPr lang="en-US" altLang="zh-CN" sz="1600" dirty="0" smtClean="0"/>
              <a:t>as </a:t>
            </a:r>
            <a:r>
              <a:rPr lang="en-US" altLang="zh-CN" sz="1600" dirty="0"/>
              <a:t>specified in document 23/0556r3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145780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1066, 1067, and 1069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23/0557r1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973639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F0"/>
                </a:solidFill>
                <a:ea typeface="宋体" panose="02010600030101010101" pitchFamily="2" charset="-122"/>
              </a:rPr>
              <a:t>May 15    (Monday AM 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7091472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1004, 1005, 1028, 1079, 1080, 1332, 1430, 1446, 1860, 1912, 1995, 2331, </a:t>
            </a:r>
          </a:p>
          <a:p>
            <a:pPr lvl="1" algn="just">
              <a:buFont typeface="Arial" panose="020B0604020202020204" pitchFamily="34" charset="0"/>
              <a:buChar char="–"/>
              <a:defRPr/>
            </a:pPr>
            <a:r>
              <a:rPr lang="en-US" altLang="zh-CN" sz="1600" dirty="0"/>
              <a:t>as specified in doc.: 11-23/0525r0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2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23/0525r0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20920384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1951 and </a:t>
            </a:r>
            <a:r>
              <a:rPr lang="en-US" altLang="zh-CN" sz="1600" dirty="0" smtClean="0"/>
              <a:t>1979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11-23/0526r2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11-23/0526r2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1973620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1163, 1164, 1166, 1167, 1168, 1503, 1672, 1745, 1746, 1747, 1922, 1923, 2004, 2208, </a:t>
            </a:r>
            <a:r>
              <a:rPr lang="en-US" altLang="zh-CN" sz="1600" dirty="0" smtClean="0"/>
              <a:t>2212</a:t>
            </a:r>
          </a:p>
          <a:p>
            <a:pPr lvl="1" algn="just">
              <a:buFont typeface="Arial" panose="020B0604020202020204" pitchFamily="34" charset="0"/>
              <a:buChar char="–"/>
              <a:defRPr/>
            </a:pPr>
            <a:r>
              <a:rPr lang="en-US" altLang="zh-CN" sz="1600" dirty="0" smtClean="0"/>
              <a:t>as </a:t>
            </a:r>
            <a:r>
              <a:rPr lang="en-US" altLang="zh-CN" sz="1600" dirty="0"/>
              <a:t>specified in doc.: 11-23/0527r3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11-23/0527r3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0174386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1286  2151 2254 2288 2297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23/0555r7</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23/0555r7</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165257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 CID 1023, 1024, 1032, 1327, 1328, 1329, 1339, 1676, 1821, 1822, 1853, 1884, 1899, 2259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23/0538r2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23/0538r2</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774710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1283, 2102, 2278, </a:t>
            </a:r>
            <a:r>
              <a:rPr lang="en-US" altLang="zh-CN" sz="1600" dirty="0" smtClean="0"/>
              <a:t>1701</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11-23/0528r1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11-23/0528r1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35479956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dirty="0" smtClean="0"/>
              <a:t>1647</a:t>
            </a:r>
            <a:r>
              <a:rPr lang="en-US" altLang="zh-CN" sz="1600" dirty="0"/>
              <a:t>, 2172, 2271, 2143, 1161, 1162, 2047, and 1785.</a:t>
            </a:r>
          </a:p>
          <a:p>
            <a:pPr lvl="1" algn="just">
              <a:buFont typeface="Arial" panose="020B0604020202020204" pitchFamily="34" charset="0"/>
              <a:buChar char="–"/>
              <a:defRPr/>
            </a:pPr>
            <a:r>
              <a:rPr lang="en-US" altLang="zh-CN" sz="1600" dirty="0" smtClean="0"/>
              <a:t>as </a:t>
            </a:r>
            <a:r>
              <a:rPr lang="en-US" altLang="zh-CN" sz="1600" dirty="0"/>
              <a:t>specified in document 23/0478r3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Rui Du</a:t>
            </a:r>
            <a:r>
              <a:rPr lang="en-US" altLang="zh-CN" sz="1800" b="1" kern="0" dirty="0"/>
              <a:t>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23/0478r3</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7200689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March 14</a:t>
            </a:r>
            <a:r>
              <a:rPr lang="en-US" altLang="en-US" sz="4000" dirty="0" smtClean="0"/>
              <a:t>.</a:t>
            </a:r>
            <a:endParaRPr lang="en-US" altLang="en-US" sz="4000" dirty="0"/>
          </a:p>
          <a:p>
            <a:pPr lvl="1"/>
            <a:endParaRPr lang="en-US" altLang="en-US" sz="3600" dirty="0"/>
          </a:p>
          <a:p>
            <a:pPr lvl="1"/>
            <a:endParaRPr lang="en-US" altLang="en-US" sz="36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800" dirty="0" smtClean="0"/>
              <a:t>23/0625r1 </a:t>
            </a:r>
            <a:r>
              <a:rPr lang="en-US" altLang="zh-CN" sz="1800" dirty="0"/>
              <a:t>PDT on new Clause 6</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23/0625r1 </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sz="1050" b="1" kern="0" dirty="0"/>
          </a:p>
        </p:txBody>
      </p:sp>
    </p:spTree>
    <p:extLst>
      <p:ext uri="{BB962C8B-B14F-4D97-AF65-F5344CB8AC3E}">
        <p14:creationId xmlns:p14="http://schemas.microsoft.com/office/powerpoint/2010/main" val="186383031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smtClean="0"/>
              <a:t>1009</a:t>
            </a:r>
            <a:r>
              <a:rPr lang="en-US" altLang="zh-CN" sz="1600" dirty="0"/>
              <a:t>, 1534, 1996, 2239, 1101, 1282, 1496, 1560, 1103, 1548, 1549, 2109, 1105, 1106, 1428, 1429,1550, 1551, </a:t>
            </a:r>
            <a:r>
              <a:rPr lang="en-US" altLang="zh-CN" sz="1600" dirty="0" smtClean="0"/>
              <a:t>1863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23/0474r2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Ray Yang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23/0474r2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14323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1045, 1436, 1437, 1505, 2168, 1358, 2059, 2216, 1492, 1047, 2173 </a:t>
            </a:r>
            <a:endParaRPr lang="pt-BR" altLang="zh-CN" sz="1600" dirty="0" smtClean="0"/>
          </a:p>
          <a:p>
            <a:pPr lvl="1" algn="just">
              <a:buFont typeface="Arial" panose="020B0604020202020204" pitchFamily="34" charset="0"/>
              <a:buChar char="–"/>
              <a:defRPr/>
            </a:pPr>
            <a:r>
              <a:rPr lang="en-US" altLang="zh-CN" sz="1600" dirty="0" smtClean="0"/>
              <a:t>as specified </a:t>
            </a:r>
            <a:r>
              <a:rPr lang="en-US" altLang="zh-CN" sz="1600" dirty="0"/>
              <a:t>in 23/0460r0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Narengerile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23/0460r0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8118041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1092, 1093, 1094, 1095, 1096, 2021, 1991, 1992, 2118, 1532, 1020, 1173, 1803, 1449, 1495, 1502, 1756, 1998, 1994, 1311, 2253, 1731, 1585, 2145</a:t>
            </a:r>
          </a:p>
          <a:p>
            <a:pPr lvl="1" algn="just">
              <a:buFont typeface="Arial" panose="020B0604020202020204" pitchFamily="34" charset="0"/>
              <a:buChar char="–"/>
              <a:defRPr/>
            </a:pPr>
            <a:r>
              <a:rPr lang="en-US" altLang="zh-CN" sz="1600" dirty="0"/>
              <a:t>as specified </a:t>
            </a:r>
            <a:r>
              <a:rPr lang="en-US" altLang="zh-CN" sz="1600" dirty="0" smtClean="0"/>
              <a:t>in </a:t>
            </a:r>
            <a:r>
              <a:rPr lang="en-US" altLang="zh-CN" sz="1600" dirty="0"/>
              <a:t>11-23/0607r0 ‘Proposed resolutions for editorial comments on D1.0 - Part 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a:t>
            </a:r>
            <a:r>
              <a:rPr lang="en-US" altLang="zh-CN" sz="1800" b="1" kern="0" dirty="0" smtClean="0"/>
              <a:t>Silva</a:t>
            </a:r>
            <a:r>
              <a:rPr lang="en-US" altLang="zh-CN" sz="1800" b="1" kern="0" dirty="0"/>
              <a:t>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11-23/0607r0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08226796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1054, 1851, 2106, 2174, 2175, 2177, 1367, 1368, 2214, 2093, 2180, 2091, 1411, 1371, 1372, 1373, 1682, 1378, 1374 (19 CIDs) </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pt-BR" altLang="zh-CN" sz="1600" dirty="0" smtClean="0"/>
              <a:t>in 11-23/0563r3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a:t>
            </a:r>
            <a:r>
              <a:rPr lang="en-US" altLang="zh-CN" sz="1800" b="1" kern="0" dirty="0"/>
              <a:t>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smtClean="0"/>
              <a:t>11-23/0563r</a:t>
            </a:r>
            <a:r>
              <a:rPr lang="en-US" altLang="zh-CN" dirty="0" smtClean="0"/>
              <a:t>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31072218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1015 1381 1482 1567 1762 2003 2204 1043 1148 1149 1150 1151 1152 1565 1566 1894 1572 1741 1742 1743 1919 1960 1961 2041 2042 </a:t>
            </a:r>
            <a:r>
              <a:rPr lang="pt-BR" altLang="zh-CN" sz="1600" dirty="0" smtClean="0"/>
              <a:t>2291</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11-23/0641r3 ‘Resolutions for Instance Comments in LB272 - Part 1: Non-TB sensing measurement’</a:t>
            </a:r>
            <a:endParaRPr lang="pt-BR"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11-23/0641r3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84400807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1735 </a:t>
            </a:r>
            <a:r>
              <a:rPr lang="pt-BR" altLang="zh-CN" sz="1600" dirty="0" smtClean="0"/>
              <a:t>1739</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11-23/0648r1 ‘Resolutions for CID1735&amp;1739 in LB272 </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err="1" smtClean="0"/>
              <a:t>Xiandong</a:t>
            </a:r>
            <a:r>
              <a:rPr lang="en-US" altLang="zh-CN" sz="1800" dirty="0"/>
              <a:t> </a:t>
            </a:r>
            <a:r>
              <a:rPr lang="en-US" altLang="zh-CN" sz="1800" dirty="0" smtClean="0"/>
              <a:t>Dong</a:t>
            </a:r>
            <a:r>
              <a:rPr lang="en-US" altLang="zh-CN" sz="1800" b="1" kern="0" dirty="0"/>
              <a:t>	</a:t>
            </a:r>
            <a:r>
              <a:rPr lang="en-US" altLang="zh-CN" sz="1800" b="1" dirty="0"/>
              <a:t>	</a:t>
            </a:r>
            <a:r>
              <a:rPr lang="en-US" altLang="zh-CN" sz="1800" b="1" kern="0" dirty="0"/>
              <a:t>Second: </a:t>
            </a:r>
            <a:r>
              <a:rPr lang="en-US" altLang="zh-CN" sz="1800" kern="0" dirty="0" err="1"/>
              <a:t>Ning</a:t>
            </a:r>
            <a:r>
              <a:rPr lang="en-US" altLang="zh-CN" sz="1800"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11-23/0648r1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40582201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1477, 2053</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11-23/0633r2 ‘LB272 CRs for CID 1477and 2053</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Rui </a:t>
            </a:r>
            <a:r>
              <a:rPr lang="en-US" altLang="zh-CN" sz="1800" dirty="0" smtClean="0"/>
              <a:t>Yang</a:t>
            </a:r>
            <a:r>
              <a:rPr lang="en-US" altLang="zh-CN" sz="1800" b="1" kern="0" dirty="0"/>
              <a:t>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11-23/0633r2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2699999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1165, 1343, 1497, 1499, 1500, 1679, 1968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23/0674r0  “Comment Resolution in LB272 for OST CID (Part 2</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Claudio da Silva</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23/0674r0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43338639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1758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11-23/0683r0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11-23/0683r0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5529593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 266</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making P802.11bf D1.0 available for </a:t>
            </a:r>
            <a:r>
              <a:rPr lang="en-US" altLang="zh-CN" sz="1800" b="1" kern="0" dirty="0" smtClean="0"/>
              <a:t>sale.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13Y</a:t>
            </a:r>
            <a:r>
              <a:rPr lang="en-US" altLang="zh-CN" sz="1800" b="1" kern="0" dirty="0"/>
              <a:t>/  </a:t>
            </a:r>
            <a:r>
              <a:rPr lang="en-US" altLang="zh-CN" sz="1800" b="1" kern="0" dirty="0" smtClean="0"/>
              <a:t>9N</a:t>
            </a:r>
            <a:r>
              <a:rPr lang="en-US" altLang="zh-CN" sz="1800" b="1" kern="0" dirty="0"/>
              <a:t>/  </a:t>
            </a:r>
            <a:r>
              <a:rPr lang="en-US" altLang="zh-CN" sz="1800" b="1" kern="0" dirty="0" smtClean="0"/>
              <a:t>9A</a:t>
            </a:r>
            <a:r>
              <a:rPr lang="en-US" altLang="zh-CN" sz="1800" b="1" kern="0" dirty="0"/>
              <a:t>)</a:t>
            </a:r>
          </a:p>
          <a:p>
            <a:pPr marL="342900" lvl="1" indent="-342900" algn="just">
              <a:buFont typeface="Arial" panose="020B0604020202020204" pitchFamily="34" charset="0"/>
              <a:buChar char="•"/>
              <a:defRPr/>
            </a:pPr>
            <a:r>
              <a:rPr lang="en-US" altLang="zh-CN" sz="1800" b="1" kern="0" dirty="0" smtClean="0"/>
              <a:t>Result*: </a:t>
            </a:r>
            <a:r>
              <a:rPr lang="en-US" altLang="zh-CN" sz="1600" b="1" dirty="0">
                <a:highlight>
                  <a:srgbClr val="00FF00"/>
                </a:highlight>
              </a:rPr>
              <a:t>Motion Passes </a:t>
            </a:r>
            <a:r>
              <a:rPr lang="en-US" altLang="zh-CN" sz="1600" b="1" dirty="0" smtClean="0">
                <a:highlight>
                  <a:srgbClr val="00FF00"/>
                </a:highlight>
              </a:rPr>
              <a:t>(13Y</a:t>
            </a:r>
            <a:r>
              <a:rPr lang="en-US" altLang="zh-CN" sz="1600" b="1" dirty="0">
                <a:highlight>
                  <a:srgbClr val="00FF00"/>
                </a:highlight>
              </a:rPr>
              <a:t>, </a:t>
            </a:r>
            <a:r>
              <a:rPr lang="en-US" altLang="zh-CN" sz="1600" b="1" dirty="0" smtClean="0">
                <a:highlight>
                  <a:srgbClr val="00FF00"/>
                </a:highlight>
              </a:rPr>
              <a:t>9N</a:t>
            </a:r>
            <a:r>
              <a:rPr lang="en-US" altLang="zh-CN" sz="1600" b="1" dirty="0">
                <a:highlight>
                  <a:srgbClr val="00FF00"/>
                </a:highlight>
              </a:rPr>
              <a:t>, </a:t>
            </a:r>
            <a:r>
              <a:rPr lang="en-US" altLang="zh-CN" sz="1600" b="1" dirty="0" smtClean="0">
                <a:highlight>
                  <a:srgbClr val="00FF00"/>
                </a:highlight>
              </a:rPr>
              <a:t>9A</a:t>
            </a:r>
            <a:r>
              <a:rPr lang="en-US" altLang="zh-CN" sz="1600" b="1" dirty="0">
                <a:highlight>
                  <a:srgbClr val="00FF00"/>
                </a:highlight>
              </a:rPr>
              <a:t>)</a:t>
            </a:r>
            <a:endParaRPr lang="en-US" altLang="zh-CN" sz="1600" dirty="0">
              <a:highlight>
                <a:srgbClr val="00FF00"/>
              </a:highlight>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6324493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1323, 1326, 1369, 1370, 1375, 1388, 2057, 2058 and 1410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11-23/0647r0</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a:t>
            </a:r>
            <a:r>
              <a:rPr lang="en-US" altLang="zh-CN" sz="1800" b="1" kern="0" dirty="0" smtClean="0"/>
              <a:t>Eitan</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11-23/0647r0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1129678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1210, 1415, 1416, 1417, 1418, 1419, </a:t>
            </a:r>
            <a:r>
              <a:rPr lang="en-US" altLang="zh-CN" sz="1600" dirty="0" smtClean="0"/>
              <a:t>1879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11-23/0529r1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11-23/0529r1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4635264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1322 and 2178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11-23/0684r2</a:t>
            </a:r>
            <a:endParaRPr lang="en-US" altLang="zh-CN" sz="1600" dirty="0" smtClean="0">
              <a:solidFill>
                <a:srgbClr val="FF0000"/>
              </a:solidFill>
            </a:endParaRP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11-23/0684r2</a:t>
            </a:r>
            <a:endParaRPr lang="en-US" altLang="zh-CN" dirty="0">
              <a:solidFill>
                <a:srgbClr val="FF0000"/>
              </a:solidFill>
            </a:endParaRP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09984580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1030 1121 1122 1123 1127 1128 2096 1130 1348 1349 1450 1504 1601 1721 1722 1724 1726 1727 1760 1761 2251 1999 2025 1773 1895 1896 1897 2026 2199 1898 2024 2027 </a:t>
            </a:r>
            <a:r>
              <a:rPr lang="pt-BR" altLang="zh-CN" sz="1600" dirty="0" smtClean="0"/>
              <a:t>2152 </a:t>
            </a:r>
            <a:r>
              <a:rPr lang="pt-BR" altLang="zh-CN" sz="1600" dirty="0"/>
              <a:t>2153 </a:t>
            </a:r>
            <a:r>
              <a:rPr lang="pt-BR" altLang="zh-CN" sz="1600" dirty="0" smtClean="0"/>
              <a:t>2252</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11-23/0642r4 </a:t>
            </a:r>
            <a:r>
              <a:rPr lang="en-US" altLang="zh-CN" sz="1600" dirty="0"/>
              <a:t>‘Resolutions for Instance Comments in LB272 - Part  2: TB sensing measurement instance</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11-23/0642r4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2145440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a:t>1108, 1431, 1533, 1713, 1811, 1119, 1599, 1120, 2111, 1535, 1536, 1537, 1538, </a:t>
            </a:r>
            <a:r>
              <a:rPr lang="en-US" altLang="zh-CN" sz="1600" dirty="0" smtClean="0"/>
              <a:t>1715</a:t>
            </a:r>
          </a:p>
          <a:p>
            <a:pPr lvl="1" algn="just">
              <a:buFont typeface="Arial" panose="020B0604020202020204" pitchFamily="34" charset="0"/>
              <a:buChar char="–"/>
              <a:defRPr/>
            </a:pPr>
            <a:r>
              <a:rPr lang="en-US" altLang="zh-CN" sz="1600" dirty="0" smtClean="0"/>
              <a:t>as </a:t>
            </a:r>
            <a:r>
              <a:rPr lang="en-US" altLang="zh-CN" sz="1600" dirty="0"/>
              <a:t>specified in 11-23/0624r1</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11-23/0624r1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83695228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50"/>
                </a:solidFill>
                <a:cs typeface="Times New Roman" panose="02020603050405020304" pitchFamily="18" charset="0"/>
              </a:rPr>
              <a:t>May 17    (Wednesday AM </a:t>
            </a:r>
            <a:r>
              <a:rPr lang="en-US" altLang="zh-CN" sz="4000" dirty="0" smtClean="0">
                <a:solidFill>
                  <a:srgbClr val="00B050"/>
                </a:solidFill>
                <a:cs typeface="Times New Roman" panose="02020603050405020304" pitchFamily="18" charset="0"/>
              </a:rPr>
              <a:t>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97903470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1296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11-23/0612r1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Pei Zhou</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11-23/0612r1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0644359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1909, 2147, 1070, 1344, 2148, 2062, 1072, 1073, 1809 and 1858,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presented in document </a:t>
            </a:r>
            <a:r>
              <a:rPr lang="en-US" altLang="zh-CN" sz="1600" dirty="0" smtClean="0"/>
              <a:t>11-23/0438r3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11-23/0438r3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876714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1042, 1380, 1434, 1438, 1439, 1671, 1736, 1740, 1956, 1957, 2002, 2221, 2289, 2290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11-23/0675r1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11-23/0675r1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3933902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1025, 1786, 1846, 1791, 1943, 1790, 1331, 1974, 1006, 1792, 1787, 1845, 1812, 1523, 1480, 1126, 1081</a:t>
            </a:r>
          </a:p>
          <a:p>
            <a:pPr lvl="1" algn="just">
              <a:buFont typeface="Arial" panose="020B0604020202020204" pitchFamily="34" charset="0"/>
              <a:buChar char="–"/>
              <a:defRPr/>
            </a:pPr>
            <a:r>
              <a:rPr lang="en-US" altLang="zh-CN" sz="1600" dirty="0"/>
              <a:t>as specified in doc.: </a:t>
            </a:r>
            <a:r>
              <a:rPr lang="en-US" altLang="zh-CN" sz="1600" dirty="0" smtClean="0"/>
              <a:t>11-23/0726r1 </a:t>
            </a:r>
            <a:r>
              <a:rPr lang="en-US" altLang="zh-CN" sz="1600" dirty="0"/>
              <a:t>‘Proposed resolutions for editorial comments on D1.0 - Part 4’</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a:t>
            </a:r>
            <a:r>
              <a:rPr lang="en-US" altLang="zh-CN" sz="1800" b="1" kern="0" dirty="0" smtClean="0"/>
              <a:t>Silva</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11-23/0726r1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382643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1154, 2044, 2292</a:t>
            </a:r>
            <a:r>
              <a:rPr lang="en-US" altLang="zh-CN" sz="1600" dirty="0" smtClean="0"/>
              <a:t>, </a:t>
            </a:r>
          </a:p>
          <a:p>
            <a:pPr lvl="1" algn="just">
              <a:buFont typeface="Arial" panose="020B0604020202020204" pitchFamily="34" charset="0"/>
              <a:buChar char="–"/>
              <a:defRPr/>
            </a:pPr>
            <a:r>
              <a:rPr lang="en-US" altLang="zh-CN" sz="1600" dirty="0"/>
              <a:t>as specified </a:t>
            </a:r>
            <a:r>
              <a:rPr lang="en-US" altLang="zh-CN" sz="1600" dirty="0" smtClean="0"/>
              <a:t>in 23/0370r2</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Rojan Chitrakar </a:t>
            </a:r>
            <a:r>
              <a:rPr lang="en-US" altLang="zh-CN" sz="1800" b="1" kern="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1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23/0370r2</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47689244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1251 1287 1657 1288 1289 1424 1597 1608 1656 1681 1699 1748 1749 1750 1751 1752 1804 1924 1925 1926 2160 2249 2250</a:t>
            </a:r>
          </a:p>
          <a:p>
            <a:pPr lvl="1" algn="just">
              <a:buFont typeface="Arial" panose="020B0604020202020204" pitchFamily="34" charset="0"/>
              <a:buChar char="–"/>
              <a:defRPr/>
            </a:pPr>
            <a:r>
              <a:rPr lang="en-US" altLang="zh-CN" sz="1600" dirty="0"/>
              <a:t>in 11-23/0748r2 “Resolutions for SBP Comments in LB272 - Part 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Dibakar Das</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11-23/0748r2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05848697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1377, 1841, 1842, 2255, 2092, 2183, 2184, 2215, </a:t>
            </a:r>
            <a:r>
              <a:rPr lang="en-US" altLang="zh-CN" sz="1600" dirty="0" smtClean="0"/>
              <a:t>2006</a:t>
            </a:r>
            <a:r>
              <a:rPr lang="en-US" altLang="zh-CN" sz="1600" dirty="0"/>
              <a:t>, 1849, 1456, 1457, 1850, 1458, 1459, 1927, 2213, 1046, 1232, 1383, 1384, 1385, 1386, 1387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11-23-0751r1 </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11-23-0751r1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007880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F0"/>
                </a:solidFill>
                <a:cs typeface="Times New Roman" panose="02020603050405020304" pitchFamily="18" charset="0"/>
              </a:rPr>
              <a:t>May 18    (Thursday AM 2</a:t>
            </a:r>
            <a:r>
              <a:rPr lang="en-US" altLang="zh-CN" sz="4000" dirty="0" smtClean="0">
                <a:solidFill>
                  <a:srgbClr val="00B0F0"/>
                </a:solidFill>
                <a:cs typeface="Times New Roman" panose="02020603050405020304" pitchFamily="18" charset="0"/>
              </a:rPr>
              <a:t>)</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35523804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2124, 1248, 1242, 1245, 1258, 1801, 2108, 2211, 2222, and 2223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11-23/0626r3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t>
            </a:r>
            <a:r>
              <a:rPr lang="en-US" altLang="zh-CN" sz="1800" b="1" kern="0" dirty="0" smtClean="0"/>
              <a:t>arengerile</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11-23/0626r3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318779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1643, 1688, 1611, 1664, 1280, 2099, 1868, 1882, 2018, and 2164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11-23/0655r2</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a:t>
            </a:r>
            <a:r>
              <a:rPr lang="en-US" altLang="zh-CN" sz="1800" b="1" kern="0" dirty="0" smtClean="0"/>
              <a:t>Silva</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11-23/0655r2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743541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1934, 1558, 1644, 1285, 2207, 2113, 1869, 1645, and 1772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11-23/0656r1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11-23/0656r1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3089590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1971, 1972, 1983, 2230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11-23/0483r0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11-23/0483r0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846044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1427 1796 1932 2049 2050 2300 1674 1795 1933 2051 </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11-23/0749r2 </a:t>
            </a:r>
            <a:r>
              <a:rPr lang="en-US" altLang="zh-CN" sz="1600" dirty="0"/>
              <a:t>“Resolutions for SBP Comments in LB272 - Part 2”</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11-23/0749r2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5892761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2126, 1158, 1159, and 1160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11-23/0660r2</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Chris Beg</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11-23/0660r2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9681021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1651, 1652, 1653, 1654, 1655 and 1243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11-23/0762r3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11-23/0762r3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23979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1299, 1298, 1355, 1353, 1229, 2166, 1356, 2070, 1354, 1302, 2071, 1357, 1235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11-23-0412r1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11-23-0412r1</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08477537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1481, </a:t>
            </a:r>
            <a:r>
              <a:rPr lang="en-US" altLang="zh-CN" sz="1600" dirty="0" smtClean="0"/>
              <a:t>2005</a:t>
            </a:r>
            <a:r>
              <a:rPr lang="en-US" altLang="zh-CN" sz="1600" dirty="0"/>
              <a:t>, 2123, 1484, 2007, 2074, 2076, 2121, 2008,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11-23-0766r1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a:t>
            </a:r>
            <a:r>
              <a:rPr lang="en-US" altLang="zh-CN" sz="1800" b="1" kern="0" dirty="0" smtClean="0"/>
              <a:t>Kasher</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11-23-0766r1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0620997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2150 2196 1744</a:t>
            </a:r>
          </a:p>
          <a:p>
            <a:pPr lvl="1" algn="just">
              <a:buFont typeface="Arial" panose="020B0604020202020204" pitchFamily="34" charset="0"/>
              <a:buChar char="–"/>
              <a:defRPr/>
            </a:pPr>
            <a:r>
              <a:rPr lang="en-US" altLang="zh-CN" sz="1600" dirty="0" smtClean="0"/>
              <a:t>as </a:t>
            </a:r>
            <a:r>
              <a:rPr lang="en-US" altLang="zh-CN" sz="1600" dirty="0"/>
              <a:t>specified in 11-23/0832r2 “Resolutions for Instance Comments in LB272 - Part 3”</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11-23/0832r2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6315009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2068, 2122 and </a:t>
            </a:r>
            <a:r>
              <a:rPr lang="en-US" altLang="zh-CN" sz="1600" dirty="0" smtClean="0"/>
              <a:t>2081</a:t>
            </a:r>
            <a:endParaRPr lang="en-US" altLang="zh-CN" sz="1600" dirty="0"/>
          </a:p>
          <a:p>
            <a:pPr lvl="1" algn="just">
              <a:buFont typeface="Arial" panose="020B0604020202020204" pitchFamily="34" charset="0"/>
              <a:buChar char="–"/>
              <a:defRPr/>
            </a:pPr>
            <a:r>
              <a:rPr lang="en-US" altLang="zh-CN" sz="1600" dirty="0" smtClean="0"/>
              <a:t>as </a:t>
            </a:r>
            <a:r>
              <a:rPr lang="en-US" altLang="zh-CN" sz="1600" dirty="0"/>
              <a:t>specified in 11-23/0702r1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11-23/0702r1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97010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1027, 1057, 1060, 1061, 1062, 1064, 1175, 1176, 1342, 1520, 1703, 1704, 1942, 1962, 1963</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11-23-0775r0</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a:t>
            </a:r>
            <a:r>
              <a:rPr lang="en-US" altLang="zh-CN" sz="1800" b="1" kern="0" dirty="0" smtClean="0"/>
              <a:t>Sand</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11-23-0775r0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51531588"/>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1097</a:t>
            </a:r>
            <a:r>
              <a:rPr lang="en-US" altLang="zh-CN" sz="1600" dirty="0"/>
              <a:t>, 2110, 1448, 1690, 1624, 2100, and 1269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23/0789r1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4974431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1101, 1134, 1605, 1570, 1571, 1729, 2028, 2029, 1606, 1730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a:t>
            </a:r>
            <a:r>
              <a:rPr lang="en-US" altLang="zh-CN" sz="1600" dirty="0"/>
              <a:t> 11-23/0828r1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a:t>
            </a:r>
            <a:r>
              <a:rPr lang="en-US" altLang="zh-CN" sz="1800" b="1" kern="0" dirty="0" smtClean="0"/>
              <a:t>Kamel </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11-23/0828r1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7217276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1016, 1017, 1205, 1300, 1301, 2009, 2010, 2011, 2012, 2013, 2075, 2078, 2080, 2082, 2083, 2084, 2085, 2086, 2087, 2088, 2089, 2119 </a:t>
            </a:r>
          </a:p>
          <a:p>
            <a:pPr lvl="1" algn="just">
              <a:buFont typeface="Arial" panose="020B0604020202020204" pitchFamily="34" charset="0"/>
              <a:buChar char="–"/>
              <a:defRPr/>
            </a:pPr>
            <a:r>
              <a:rPr lang="en-US" altLang="zh-CN" sz="1600" dirty="0" smtClean="0"/>
              <a:t>as </a:t>
            </a:r>
            <a:r>
              <a:rPr lang="en-US" altLang="zh-CN" sz="1600" dirty="0"/>
              <a:t>specified in 11-23/0862r2 “LB272-DMG-Sensing-Instance-CIDs”</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11-23/0862r2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66209174"/>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1333, 1334, 1241, 1443, 1917, 1627, 1635, 1952, 1834, 1263</a:t>
            </a:r>
          </a:p>
          <a:p>
            <a:pPr lvl="1" algn="just">
              <a:buFont typeface="Arial" panose="020B0604020202020204" pitchFamily="34" charset="0"/>
              <a:buChar char="–"/>
              <a:defRPr/>
            </a:pPr>
            <a:r>
              <a:rPr lang="en-US" altLang="zh-CN" sz="1600" dirty="0"/>
              <a:t>as specified </a:t>
            </a:r>
            <a:r>
              <a:rPr lang="en-US" altLang="zh-CN" sz="1600" dirty="0" smtClean="0"/>
              <a:t>in 23/0727r2</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23/0727r2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5713405"/>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1021, 1022, 1336, 1483 and 1389</a:t>
            </a:r>
          </a:p>
          <a:p>
            <a:pPr lvl="1" algn="just">
              <a:buFont typeface="Arial" panose="020B0604020202020204" pitchFamily="34" charset="0"/>
              <a:buChar char="–"/>
              <a:defRPr/>
            </a:pPr>
            <a:r>
              <a:rPr lang="en-US" altLang="zh-CN" sz="1600" dirty="0"/>
              <a:t>as specified in </a:t>
            </a:r>
            <a:r>
              <a:rPr lang="en-US" altLang="zh-CN" sz="1600" dirty="0" smtClean="0"/>
              <a:t>23/0889r1</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23/0889r1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59375259"/>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Motion: </a:t>
            </a:r>
            <a:r>
              <a:rPr lang="en-US" altLang="zh-CN" sz="3200" dirty="0"/>
              <a:t>July Ad-hoc </a:t>
            </a:r>
            <a:r>
              <a:rPr lang="en-US" altLang="zh-CN" sz="3200" dirty="0" smtClean="0"/>
              <a:t>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smtClean="0"/>
              <a:t>TGbf</a:t>
            </a:r>
            <a:r>
              <a:rPr lang="en-US" altLang="zh-CN" sz="1800" b="1" kern="0" dirty="0" smtClean="0"/>
              <a:t> </a:t>
            </a:r>
            <a:r>
              <a:rPr lang="en-US" altLang="zh-CN" sz="1800" b="1" kern="0" dirty="0"/>
              <a:t>ad-hoc meeting on </a:t>
            </a:r>
            <a:r>
              <a:rPr lang="en-US" altLang="zh-CN" sz="1800" b="1" kern="0" dirty="0">
                <a:solidFill>
                  <a:srgbClr val="0000FF"/>
                </a:solidFill>
              </a:rPr>
              <a:t>July 6, 7, 8</a:t>
            </a:r>
            <a:r>
              <a:rPr lang="en-US" altLang="zh-CN" sz="1800" b="1" kern="0" dirty="0"/>
              <a:t>, 2023, </a:t>
            </a:r>
            <a:r>
              <a:rPr lang="en-US" altLang="zh-CN" sz="1800" b="1" kern="0" dirty="0">
                <a:solidFill>
                  <a:srgbClr val="0000FF"/>
                </a:solidFill>
              </a:rPr>
              <a:t>in the Ericsson Office, Lund, 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a:t>
            </a:r>
            <a:r>
              <a:rPr lang="en-US" altLang="zh-CN" sz="1800" b="1" kern="0" dirty="0" smtClean="0"/>
              <a:t>	</a:t>
            </a:r>
            <a:r>
              <a:rPr lang="en-US" altLang="zh-CN" sz="1800" b="1" dirty="0" smtClean="0"/>
              <a:t>	</a:t>
            </a:r>
            <a:r>
              <a:rPr lang="en-US" altLang="zh-CN" sz="1800" b="1" kern="0" dirty="0" smtClean="0"/>
              <a:t>Second</a:t>
            </a:r>
            <a:r>
              <a:rPr lang="en-US" altLang="zh-CN" sz="1800" b="1" kern="0" dirty="0"/>
              <a:t>: Rui Du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rPr>
              <a:t>Approved by unanimous consent</a:t>
            </a: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dirty="0" smtClean="0"/>
              <a:t>Mix-mode </a:t>
            </a:r>
            <a:r>
              <a:rPr lang="en-US" altLang="zh-CN" dirty="0"/>
              <a:t>meeting</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449138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1363. 1359, 1360, 1361, 1362, 1364, 1365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a:t>
            </a:r>
            <a:r>
              <a:rPr lang="en-US" altLang="zh-CN" sz="1600" dirty="0" smtClean="0"/>
              <a:t>11-23-0417r1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11-23-0417r1</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444089822"/>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June 26</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147770304"/>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2285 1111 1112 1113 1114 1317 1118 1694 1494 2273 2188 1954 2022 1695 1547 1696 1648 2060 2144 1813 2279 1366 1033  1084 1552 1554 2274 1553 1087 2276 2190 2277 2275 1091 1529 1709 1088 1528 1530 1090 2193 1098 1100 1711 1099 1710 2194 1115 1714 1347 2195 1432 1109 2243 2244 1110 1040 1564 1955 1720 1539</a:t>
            </a:r>
          </a:p>
          <a:p>
            <a:pPr lvl="1" algn="just">
              <a:buFont typeface="Arial" panose="020B0604020202020204" pitchFamily="34" charset="0"/>
              <a:buChar char="–"/>
              <a:defRPr/>
            </a:pPr>
            <a:r>
              <a:rPr lang="en-US" altLang="zh-CN" sz="1600" dirty="0"/>
              <a:t>as specified in 11-23/0777r2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smtClean="0"/>
              <a:t>	</a:t>
            </a:r>
            <a:r>
              <a:rPr lang="en-US" altLang="zh-CN" sz="1800" b="1" kern="0" dirty="0" smtClean="0"/>
              <a:t>Second: </a:t>
            </a:r>
            <a:r>
              <a:rPr lang="en-US" altLang="zh-CN" sz="1800" b="1" kern="0" dirty="0"/>
              <a:t>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smtClean="0">
                <a:highlight>
                  <a:srgbClr val="00FF00"/>
                </a:highlight>
              </a:rPr>
              <a:t>Approved </a:t>
            </a:r>
            <a:r>
              <a:rPr lang="en-US" altLang="zh-CN" sz="1800" dirty="0">
                <a:highlight>
                  <a:srgbClr val="00FF00"/>
                </a:highlight>
              </a:rPr>
              <a:t>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11-23/0777r2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393234126"/>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CIDs:1228, 1278, 1279, 1352, 1421, 1433, 1435, 1511, 1512, 1513, 1514, 1515, 1516, 1517, 1518, 1519, 1524, 1541, and 1569.</a:t>
            </a:r>
          </a:p>
          <a:p>
            <a:pPr lvl="1" algn="just">
              <a:buFont typeface="Arial" panose="020B0604020202020204" pitchFamily="34" charset="0"/>
              <a:buChar char="–"/>
              <a:defRPr/>
            </a:pPr>
            <a:r>
              <a:rPr lang="en-US" altLang="zh-CN" sz="1600" dirty="0"/>
              <a:t>as presented in document 11-23/0872r1</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Osama </a:t>
            </a:r>
            <a:r>
              <a:rPr lang="en-US" altLang="zh-CN" sz="1800" b="1" kern="0" dirty="0" smtClean="0"/>
              <a:t>Aboul-Magd</a:t>
            </a:r>
            <a:r>
              <a:rPr lang="en-US" altLang="zh-CN" sz="1800" b="1" kern="0" dirty="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11-23/0872r1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2089288"/>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CIDs:1966, 1068, 1969, 1970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23/0719r1  “Comment Resolution in LB272 for OST CID (Part 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a:t>
            </a:r>
            <a:r>
              <a:rPr lang="en-US" altLang="zh-CN" sz="1800" b="1" kern="0" dirty="0" smtClean="0"/>
              <a:t>Sahoo</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23/0719r1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57125674"/>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CIDs:1337, 1338, 1462, 1817, 1818, 1819, 1820, 2016, 2293, 2294</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11-23/0795r1</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a:t>
            </a:r>
            <a:r>
              <a:rPr lang="en-US" altLang="zh-CN" sz="1800" b="1" kern="0" dirty="0" smtClean="0"/>
              <a:t>Yang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11-23/0795r1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389687494"/>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smtClean="0"/>
              <a:t>1000</a:t>
            </a:r>
            <a:r>
              <a:rPr lang="en-GB" altLang="zh-CN" sz="1600" dirty="0"/>
              <a:t>, 1222, 1223, 1237, 1238, 1777, 1816, 1843, 2161, 2260, 1211, 1212, 1213, 1214, 1220, 1221, 1297, 1320, 1321, 1542, 1543, 1544, 1568, 1663, 1935, 1944, 1945, 1946, 1947, 1958</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11-23/0912r1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GB" altLang="zh-CN" dirty="0"/>
              <a:t>11-23/0912r1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62020528"/>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a:t>1001, 1319, 2065, 1215, 1265, 1266, 1267, 1268, 1269, 1270, 1271, 1272, 1273, 1274, 1275, 1276, 1277, 1636, 1637, 1638, 1639, 1640, 1641, 1802, 1854, 1877, 1878, 1938, 1939, 2066</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11-23/0913r0</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GB" altLang="zh-CN" dirty="0"/>
              <a:t>11-23/0913r0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64636788"/>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a:t>2169, </a:t>
            </a:r>
            <a:r>
              <a:rPr lang="en-GB" altLang="zh-CN" sz="1600" dirty="0" smtClean="0"/>
              <a:t>1697</a:t>
            </a:r>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11-23/0789r1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GB" altLang="zh-CN" dirty="0"/>
              <a:t>11-23/0789r1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85822693"/>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23/0814r3 Discussion and Proposed Modifications to Annex C</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kern="0" dirty="0" smtClean="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23/0814r3 </a:t>
            </a:r>
            <a:endParaRPr lang="en-US" altLang="zh-CN"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760601001"/>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2064 </a:t>
            </a:r>
            <a:endParaRPr lang="en-US" altLang="zh-CN" sz="1600" dirty="0"/>
          </a:p>
          <a:p>
            <a:pPr lvl="1" algn="just">
              <a:buFont typeface="Arial" panose="020B0604020202020204" pitchFamily="34" charset="0"/>
              <a:buChar char="–"/>
              <a:defRPr/>
            </a:pPr>
            <a:r>
              <a:rPr lang="en-US" altLang="zh-CN" sz="1600" dirty="0"/>
              <a:t>as specified </a:t>
            </a:r>
            <a:r>
              <a:rPr lang="en-US" altLang="zh-CN" sz="1600" dirty="0" smtClean="0"/>
              <a:t>in </a:t>
            </a:r>
            <a:r>
              <a:rPr lang="en-US" altLang="zh-CN" sz="1600" dirty="0"/>
              <a:t>11-23/0794r2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Anirud</a:t>
            </a:r>
            <a:r>
              <a:rPr lang="en-US" altLang="zh-CN" sz="1800" b="1" kern="0" dirty="0"/>
              <a:t> Sahoo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11-23/0794r2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541831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April 25</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07514679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1303</a:t>
            </a:r>
            <a:r>
              <a:rPr lang="en-US" altLang="zh-CN" sz="1600" dirty="0"/>
              <a:t>, 1304, 1305, 1390, 1391, 1392, 1485, 1486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11-23/0910r4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Chaoming </a:t>
            </a:r>
            <a:r>
              <a:rPr lang="en-US" altLang="zh-CN" sz="1800" b="1" kern="0" dirty="0" smtClean="0"/>
              <a:t>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11-23/0910r4</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68810115"/>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1830, 1831, 1856, 1857, 1880, 1881, 1886, 1900, 1901, 1903, 1904, 1905, 1906, 2017, 2054, 2055, 2127, 2128, 2129, 2130, 2132, 2133, 2134, 2135, 2136, 2163</a:t>
            </a:r>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US" altLang="zh-CN" sz="1600" dirty="0"/>
              <a:t>11-23/0844r2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Osama AboulMagd </a:t>
            </a:r>
            <a:r>
              <a:rPr lang="en-US" altLang="zh-CN" sz="1800" b="1" kern="0" dirty="0" smtClean="0"/>
              <a:t> </a:t>
            </a:r>
            <a:r>
              <a:rPr lang="en-US" altLang="zh-CN" sz="1800" b="1" kern="0" dirty="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2043581"/>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1440</a:t>
            </a:r>
            <a:r>
              <a:rPr lang="en-US" altLang="zh-CN" sz="1600" dirty="0"/>
              <a:t>, 1441, 1442, 1666, 1667, 1723, 1892, 1936 and 1948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11-23/0952r1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smtClean="0"/>
              <a:t>	</a:t>
            </a:r>
            <a:r>
              <a:rPr lang="en-US" altLang="zh-CN" sz="1800" b="1" kern="0" dirty="0" smtClean="0"/>
              <a:t>Second: </a:t>
            </a:r>
            <a:r>
              <a:rPr lang="en-US" altLang="zh-CN" sz="1800" b="1" kern="0" dirty="0"/>
              <a:t>Osama AboulMagd </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smtClean="0">
                <a:solidFill>
                  <a:srgbClr val="000000"/>
                </a:solidFill>
                <a:highlight>
                  <a:srgbClr val="00FF00"/>
                </a:highlight>
                <a:latin typeface="Times New Roman" panose="02020603050405020304" pitchFamily="18" charset="0"/>
                <a:cs typeface="+mn-cs"/>
              </a:rPr>
              <a:t>Approved </a:t>
            </a:r>
            <a:r>
              <a:rPr lang="en-US" altLang="zh-CN" sz="1800" dirty="0">
                <a:solidFill>
                  <a:srgbClr val="000000"/>
                </a:solidFill>
                <a:highlight>
                  <a:srgbClr val="00FF00"/>
                </a:highlight>
                <a:latin typeface="Times New Roman" panose="02020603050405020304" pitchFamily="18" charset="0"/>
                <a:cs typeface="+mn-cs"/>
              </a:rPr>
              <a:t>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11-23/0952r1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0971640"/>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1231 1403 1454 1623 1805 1890, and 1893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11-23/0941r1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kern="0" dirty="0" smtClean="0"/>
              <a:t> </a:t>
            </a:r>
            <a:r>
              <a:rPr lang="en-US" altLang="zh-CN" sz="1800" b="1" dirty="0"/>
              <a:t>	</a:t>
            </a:r>
            <a:r>
              <a:rPr lang="en-US" altLang="zh-CN" sz="1800" b="1" kern="0" dirty="0"/>
              <a:t>Second: Ali Raissinia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11-23/0941r1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79037736"/>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1014, 1107, 1138, 1141, 1142, 1230, 1616, 1619, 1621, 1622, 1646, 2137, 2139, 2140, and 2141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11-23/1000r2</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kern="0" dirty="0" smtClean="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11-23/1000r2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36231378"/>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1706</a:t>
            </a:r>
            <a:r>
              <a:rPr lang="en-US" altLang="zh-CN" sz="1600" dirty="0"/>
              <a:t>, 1707, 1967, 1071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23/0718r3  “Comment Resolution in LB272 for OST CID (Part 3)”</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Anirudha Sahoo</a:t>
            </a:r>
            <a:r>
              <a:rPr lang="en-US" altLang="zh-CN" sz="1800" b="1" kern="0" dirty="0"/>
              <a:t>	</a:t>
            </a:r>
            <a:r>
              <a:rPr lang="en-US" altLang="zh-CN" sz="1800" b="1" dirty="0"/>
              <a:t>	</a:t>
            </a:r>
            <a:r>
              <a:rPr lang="en-US" altLang="zh-CN" sz="1800" b="1" kern="0" dirty="0"/>
              <a:t>Second: Ali Raissinia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23/0718r3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90762100"/>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1312</a:t>
            </a:r>
            <a:r>
              <a:rPr lang="en-US" altLang="zh-CN" sz="1600" dirty="0"/>
              <a:t>, 1316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11-23/0942r0</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11-23/0942r0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3016664"/>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1318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11-23/0948r1</a:t>
            </a:r>
            <a:endParaRPr lang="en-US" altLang="zh-CN" sz="1600" b="1" kern="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11-23/0948r1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84519306"/>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1928, 2120, 1227, 1814, 1885, 2258, 1224, 1314, 2245, 2246, 2247, 2248, 1350, 1807, 1833, 1661, 1806, 1662, 1808, 1779, 1351, 1407, 1815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11-23-1003r1 </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kern="0" dirty="0" smtClean="0"/>
              <a:t>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11-23-1003r1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37539388"/>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1011</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11-23/0828r2</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Yang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11-23/0828r2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277321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1082</a:t>
            </a:r>
            <a:r>
              <a:rPr lang="en-US" altLang="zh-CN" sz="1600" dirty="0"/>
              <a:t>, 1083, 1526, 1555, 1556, 1702, 1844, 1341, 1501,  </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document 11-23/0476r3</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11-23/0476r3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08985482"/>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10    (Monday PM 2</a:t>
            </a:r>
            <a:r>
              <a:rPr lang="en-US" altLang="zh-CN" sz="2800" dirty="0" smtClean="0">
                <a:solidFill>
                  <a:srgbClr val="00B0F0"/>
                </a:solidFill>
                <a:cs typeface="Times New Roman" panose="02020603050405020304" pitchFamily="18" charset="0"/>
              </a:rPr>
              <a:t>), 16:00-18:00 </a:t>
            </a:r>
            <a:r>
              <a:rPr lang="en-US" altLang="zh-CN" sz="2800" dirty="0">
                <a:solidFill>
                  <a:srgbClr val="00B0F0"/>
                </a:solidFill>
                <a:cs typeface="Times New Roman" panose="02020603050405020304" pitchFamily="18" charset="0"/>
              </a:rPr>
              <a:t>Berlin time</a:t>
            </a:r>
          </a:p>
          <a:p>
            <a:pPr algn="ctr">
              <a:buFontTx/>
              <a:buNone/>
            </a:pPr>
            <a:r>
              <a:rPr lang="en-US" altLang="en-US" sz="4000" dirty="0" smtClean="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898318332"/>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1290, 1775, 1776, 1800, 2158, 2159, 2284</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23/0944r0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a:t>Atsushi </a:t>
            </a:r>
            <a:r>
              <a:rPr lang="en-US" altLang="zh-CN" sz="1800" dirty="0" err="1"/>
              <a:t>Shirakawa</a:t>
            </a:r>
            <a:r>
              <a:rPr lang="en-US" altLang="zh-CN" sz="1800" dirty="0"/>
              <a:t>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23/0944r0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11586956"/>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1216, 1217, 1218, 1219, 1225, 1466, 1467, 1468, 1469, 1470, 1471, 1472, 1473, 1474, 1475, 1476, 1778, 2162</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11-23/1016r0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t>
            </a:r>
            <a:r>
              <a:rPr lang="en-US" altLang="zh-CN" sz="1800" b="1" kern="0" dirty="0" smtClean="0"/>
              <a:t>arengerile</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11-23/1016r0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03809147"/>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1604</a:t>
            </a:r>
          </a:p>
          <a:p>
            <a:pPr lvl="1" algn="just">
              <a:buFont typeface="Arial" panose="020B0604020202020204" pitchFamily="34" charset="0"/>
              <a:buChar char="–"/>
              <a:defRPr/>
            </a:pPr>
            <a:r>
              <a:rPr lang="en-US" altLang="zh-CN" sz="1600" dirty="0"/>
              <a:t>as specified </a:t>
            </a:r>
            <a:r>
              <a:rPr lang="en-US" altLang="zh-CN" sz="1600" dirty="0" smtClean="0"/>
              <a:t>in 11-23/1044r0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Cheng Chen </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68955705"/>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1629, 1642, 1685, 1686, 1687, 1759, 1767, 1768, 1769, 1770, 1824, 1825, 1826, 1827, 1828, and 1829 </a:t>
            </a:r>
            <a:endParaRPr lang="en-US" altLang="zh-CN" sz="1600" dirty="0" smtClean="0"/>
          </a:p>
          <a:p>
            <a:pPr lvl="1" algn="just">
              <a:buFont typeface="Arial" panose="020B0604020202020204" pitchFamily="34" charset="0"/>
              <a:buChar char="–"/>
              <a:defRPr/>
            </a:pPr>
            <a:r>
              <a:rPr lang="en-US" altLang="zh-CN" sz="1600" dirty="0"/>
              <a:t>as specified in 23/1035r1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23/1035r1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22133116"/>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2224, 2061, 1422, 1557, 1618, 1620, 1493, 2261, 2262, 2264, 1977, 1262, 1794, 2023, 2191, 1239, 1335, 1780, 1781</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11-23/0994r1 </a:t>
            </a:r>
            <a:r>
              <a:rPr lang="en-US" altLang="zh-CN" sz="1600" dirty="0"/>
              <a:t>‘Proposed resolutions for technical and editorial comments on D1.0’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11-23/0994r1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70311279"/>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1055, 1737, 1738, 1783, 1982, 1984, 1985, 2039, and </a:t>
            </a:r>
            <a:r>
              <a:rPr lang="en-US" altLang="zh-CN" sz="1600" dirty="0" smtClean="0"/>
              <a:t>2040</a:t>
            </a:r>
          </a:p>
          <a:p>
            <a:pPr lvl="1" algn="just">
              <a:buFont typeface="Arial" panose="020B0604020202020204" pitchFamily="34" charset="0"/>
              <a:buChar char="–"/>
              <a:defRPr/>
            </a:pPr>
            <a:r>
              <a:rPr lang="en-US" altLang="zh-CN" sz="1600" dirty="0"/>
              <a:t>as specified in 11-23/1014r2 ‘LB272 CR for Threshold-based Reporting – Part 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11-23/1014r2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13176649"/>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2165, 1561, 1038, 1562 and </a:t>
            </a:r>
            <a:r>
              <a:rPr lang="en-US" altLang="zh-CN" sz="1600" dirty="0" smtClean="0"/>
              <a:t>1598</a:t>
            </a:r>
          </a:p>
          <a:p>
            <a:pPr lvl="1" algn="just">
              <a:buFont typeface="Arial" panose="020B0604020202020204" pitchFamily="34" charset="0"/>
              <a:buChar char="–"/>
              <a:defRPr/>
            </a:pPr>
            <a:r>
              <a:rPr lang="en-US" altLang="zh-CN" sz="1600" dirty="0"/>
              <a:t>as specified </a:t>
            </a:r>
            <a:r>
              <a:rPr lang="en-US" altLang="zh-CN" sz="1600" dirty="0" smtClean="0"/>
              <a:t>in 11-23/0530r2 </a:t>
            </a:r>
            <a:r>
              <a:rPr lang="en-US" altLang="zh-CN" sz="1600" dirty="0"/>
              <a:t>‘LB272 comments measurement setup comments resolution part 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Rui Du </a:t>
            </a:r>
            <a:r>
              <a:rPr lang="en-US" altLang="zh-CN" sz="1800" dirty="0" smtClean="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11-23/0530r2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3618905"/>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2072</a:t>
            </a:r>
          </a:p>
          <a:p>
            <a:pPr lvl="1" algn="just">
              <a:buFont typeface="Arial" panose="020B0604020202020204" pitchFamily="34" charset="0"/>
              <a:buChar char="–"/>
              <a:defRPr/>
            </a:pPr>
            <a:r>
              <a:rPr lang="en-US" altLang="zh-CN" sz="1600" dirty="0" smtClean="0"/>
              <a:t>as specified in </a:t>
            </a:r>
            <a:r>
              <a:rPr lang="fr-FR" altLang="zh-CN" sz="1600" dirty="0"/>
              <a:t>11-23/0867r1 ‘LB272 comments SBP comments resolution’</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11-23/0867r1</a:t>
            </a:r>
            <a:r>
              <a:rPr lang="en-US" altLang="zh-CN" dirty="0" smtClean="0"/>
              <a:t>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69584299"/>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de-DE" altLang="zh-CN" sz="1600" dirty="0" smtClean="0"/>
              <a:t>1978</a:t>
            </a:r>
            <a:endParaRPr lang="en-US" altLang="zh-CN" sz="1600" dirty="0" smtClean="0"/>
          </a:p>
          <a:p>
            <a:pPr lvl="1" algn="just">
              <a:buFont typeface="Arial" panose="020B0604020202020204" pitchFamily="34" charset="0"/>
              <a:buChar char="–"/>
              <a:defRPr/>
            </a:pPr>
            <a:r>
              <a:rPr lang="en-US" altLang="zh-CN" sz="1600" dirty="0" smtClean="0"/>
              <a:t>as specified in </a:t>
            </a:r>
            <a:r>
              <a:rPr lang="pt-BR" altLang="zh-CN" sz="1600" dirty="0"/>
              <a:t>11-23/1030r1, LB272 CR for OST CID 1978</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a:t>11-23/1030r1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4451899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109600</TotalTime>
  <Words>9114</Words>
  <Application>Microsoft Office PowerPoint</Application>
  <PresentationFormat>宽屏</PresentationFormat>
  <Paragraphs>2344</Paragraphs>
  <Slides>186</Slides>
  <Notes>186</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186</vt:i4>
      </vt:variant>
    </vt:vector>
  </HeadingPairs>
  <TitlesOfParts>
    <vt:vector size="192" baseType="lpstr">
      <vt:lpstr>MS PGothic</vt:lpstr>
      <vt:lpstr>宋体</vt:lpstr>
      <vt:lpstr>微软雅黑</vt:lpstr>
      <vt:lpstr>Arial</vt:lpstr>
      <vt:lpstr>Times New Roman</vt:lpstr>
      <vt:lpstr>802-11-Submission</vt:lpstr>
      <vt:lpstr>TGbf Motions List – Part 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TGbf Motions List – Part 2</dc:title>
  <dc:description/>
  <cp:lastModifiedBy>Hanxiao (Tony, WT Lab)</cp:lastModifiedBy>
  <cp:revision>240</cp:revision>
  <cp:lastPrinted>2014-11-04T15:04:57Z</cp:lastPrinted>
  <dcterms:created xsi:type="dcterms:W3CDTF">2007-04-17T18:10:23Z</dcterms:created>
  <dcterms:modified xsi:type="dcterms:W3CDTF">2023-09-14T13:55:30Z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(3)gH0Z2/klqU7b54DxQG+mNPiTr5MjTFOwzjsKWQCxTk0kmoyyOha9p31MhF7IsQhFerF68RG6
SIHxUu19F6xVZ74AS+BLPVvULC3dSJ/pm8bsSUB861sAXV4Q6eL7upDFvWjxhQnDafmCaOlO
aiu9DovOjJfmdO0CHs4vDCbGlvgRCjhp7MznahbPe7yTo0LbbJU1nWcdvF4Ofp/Gvq5x4XNj
6KEmFlpom9lW/U7OZC</vt:lpwstr>
  </property>
  <property fmtid="{D5CDD505-2E9C-101B-9397-08002B2CF9AE}" pid="27" name="_2015_ms_pID_7253431">
    <vt:lpwstr>6vb9ngOfsTHIPeRA4aZf14LxDkSwfMPbQQDebh6uaq4Yo6fpoDupcA
JIc1ZQdPCFV5oa0IRVu9My+KZKF6LVmFYboNr091GY/M4IMO6zA3vZPqBVCXL1GSKjkTOoVK
UoTQwkuYTV+p/trqIPpqd0ChYjfduqusJw5OCzv654W4znT6CnHo3JTcE/Mpw9KW/lbs+365
Nv4dlgb5dcxTJJe3ayrfDuqNuI8jEDUW871x</vt:lpwstr>
  </property>
  <property fmtid="{D5CDD505-2E9C-101B-9397-08002B2CF9AE}" pid="28" name="_2015_ms_pID_7253432">
    <vt:lpwstr>NRSLoT4bP4kBCKaDA+9LzrE=</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