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8"/>
  </p:notesMasterIdLst>
  <p:handoutMasterIdLst>
    <p:handoutMasterId r:id="rId189"/>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2" r:id="rId177"/>
    <p:sldId id="987" r:id="rId178"/>
    <p:sldId id="988" r:id="rId179"/>
    <p:sldId id="989" r:id="rId180"/>
    <p:sldId id="990" r:id="rId181"/>
    <p:sldId id="708" r:id="rId182"/>
    <p:sldId id="963" r:id="rId183"/>
    <p:sldId id="561" r:id="rId184"/>
    <p:sldId id="698" r:id="rId185"/>
    <p:sldId id="705" r:id="rId186"/>
    <p:sldId id="798" r:id="rId18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theme" Target="theme/theme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commentAuthors" Target="commentAuthor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6935935"/>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00059835"/>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7498419"/>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7865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2635855"/>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802.11-23/0410r38</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2023-09-13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Pu Perry Wang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a:t>
            </a:r>
            <a:r>
              <a:rPr lang="en-US" altLang="zh-CN" sz="2000" dirty="0" smtClean="0"/>
              <a:t>11-23/0314r21,</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mentor.ieee.org/802.11/dcn/23/11-23-0314-21-00bf-lb272-comments-and-approved-resolutions.xlsx</a:t>
            </a:r>
            <a:endParaRPr lang="en-US" altLang="zh-CN" sz="2000" dirty="0" smtClean="0"/>
          </a:p>
          <a:p>
            <a:pPr algn="just"/>
            <a:r>
              <a:rPr lang="en-US" altLang="zh-CN" sz="2000" dirty="0" smtClean="0"/>
              <a:t>Instruct the editor to prepare P802.11bf D2.0 incorporating these resolutions and,</a:t>
            </a:r>
          </a:p>
          <a:p>
            <a:pPr algn="just"/>
            <a:r>
              <a:rPr lang="en-US" altLang="zh-CN" sz="2000" dirty="0" smtClean="0"/>
              <a:t>Approve </a:t>
            </a:r>
            <a:r>
              <a:rPr lang="en-US" altLang="zh-CN" sz="2000" dirty="0"/>
              <a:t>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Alecsander Eitan    </a:t>
            </a:r>
            <a:r>
              <a:rPr lang="en-GB" altLang="zh-CN" sz="2000" dirty="0" smtClean="0"/>
              <a:t>,  </a:t>
            </a:r>
            <a:r>
              <a:rPr lang="en-GB" altLang="zh-CN" sz="2000" dirty="0"/>
              <a:t>Seconded</a:t>
            </a:r>
            <a:r>
              <a:rPr lang="en-GB" altLang="zh-CN" sz="2000" dirty="0" smtClean="0"/>
              <a:t>: </a:t>
            </a:r>
            <a:r>
              <a:rPr lang="en-GB" altLang="zh-CN" sz="2000" dirty="0"/>
              <a:t>Dongguk Lim  </a:t>
            </a:r>
          </a:p>
          <a:p>
            <a:r>
              <a:rPr lang="en-US" altLang="zh-CN" sz="2000" kern="0" dirty="0"/>
              <a:t>Preliminary Result: (   </a:t>
            </a:r>
            <a:r>
              <a:rPr lang="en-US" altLang="zh-CN" sz="2000" kern="0" dirty="0" smtClean="0"/>
              <a:t>18 Y</a:t>
            </a:r>
            <a:r>
              <a:rPr lang="en-US" altLang="zh-CN" sz="2000" kern="0" dirty="0"/>
              <a:t>/  </a:t>
            </a:r>
            <a:r>
              <a:rPr lang="en-US" altLang="zh-CN" sz="2000" kern="0" dirty="0" smtClean="0"/>
              <a:t>0 N</a:t>
            </a:r>
            <a:r>
              <a:rPr lang="en-US" altLang="zh-CN" sz="2000" kern="0" dirty="0"/>
              <a:t>/  </a:t>
            </a:r>
            <a:r>
              <a:rPr lang="en-US" altLang="zh-CN" sz="2000" kern="0" dirty="0" smtClean="0"/>
              <a:t>1 A</a:t>
            </a:r>
            <a:r>
              <a:rPr lang="en-US" altLang="zh-CN" sz="2000" kern="0" dirty="0"/>
              <a:t>)</a:t>
            </a:r>
          </a:p>
          <a:p>
            <a:pPr lvl="0"/>
            <a:r>
              <a:rPr lang="en-GB" altLang="zh-CN" sz="2000" dirty="0" smtClean="0"/>
              <a:t>Result</a:t>
            </a:r>
            <a:r>
              <a:rPr lang="en-US" altLang="zh-CN" sz="2000" kern="0" dirty="0" smtClean="0"/>
              <a:t>*</a:t>
            </a:r>
            <a:r>
              <a:rPr lang="en-GB" altLang="zh-CN" sz="2000" dirty="0" smtClean="0"/>
              <a:t>: </a:t>
            </a:r>
            <a:r>
              <a:rPr lang="en-US" altLang="zh-CN" sz="2000" dirty="0">
                <a:highlight>
                  <a:srgbClr val="00FF00"/>
                </a:highlight>
              </a:rPr>
              <a:t>Motion Passes</a:t>
            </a:r>
            <a:r>
              <a:rPr lang="en-GB" altLang="zh-CN" sz="2000" dirty="0" smtClean="0"/>
              <a:t> (</a:t>
            </a:r>
            <a:r>
              <a:rPr lang="en-US" altLang="zh-CN" sz="2000" kern="0" dirty="0" smtClean="0"/>
              <a:t>18</a:t>
            </a:r>
            <a:r>
              <a:rPr lang="en-GB" altLang="zh-CN" sz="2000" dirty="0" smtClean="0"/>
              <a:t>y- 0n- 1a)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3191 3200 3201 3208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3123, 3406, 3407, 3431, 3433, 3434, 3435, 3438 and </a:t>
            </a:r>
            <a:r>
              <a:rPr lang="en-US" altLang="zh-CN" sz="1600" dirty="0" smtClean="0"/>
              <a:t>3441</a:t>
            </a:r>
          </a:p>
          <a:p>
            <a:pPr lvl="1" algn="just">
              <a:buFont typeface="Arial" panose="020B0604020202020204" pitchFamily="34" charset="0"/>
              <a:buChar char="–"/>
              <a:defRPr/>
            </a:pPr>
            <a:r>
              <a:rPr lang="en-US" altLang="zh-CN" sz="1600" dirty="0" smtClean="0"/>
              <a:t>as </a:t>
            </a:r>
            <a:r>
              <a:rPr lang="en-US" altLang="zh-CN" sz="1600" dirty="0"/>
              <a:t>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kern="0" dirty="0" smtClean="0"/>
              <a:t> </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a:t>
            </a:r>
            <a:r>
              <a:rPr lang="en-US" altLang="zh-CN" sz="1600" dirty="0" smtClean="0"/>
              <a:t>3544</a:t>
            </a:r>
          </a:p>
          <a:p>
            <a:pPr lvl="1" algn="just">
              <a:buFont typeface="Arial" panose="020B0604020202020204" pitchFamily="34" charset="0"/>
              <a:buChar char="–"/>
              <a:defRPr/>
            </a:pPr>
            <a:r>
              <a:rPr lang="en-US" altLang="zh-CN" sz="1600" dirty="0" smtClean="0"/>
              <a:t>as </a:t>
            </a:r>
            <a:r>
              <a:rPr lang="en-US" altLang="zh-CN" sz="1600" dirty="0"/>
              <a:t>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a:t>: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3026, 3027, 3024, </a:t>
            </a:r>
            <a:r>
              <a:rPr lang="en-US" altLang="zh-CN" sz="1600" dirty="0" smtClean="0"/>
              <a:t>3028</a:t>
            </a:r>
          </a:p>
          <a:p>
            <a:pPr lvl="1" algn="just">
              <a:buFont typeface="Arial" panose="020B0604020202020204" pitchFamily="34" charset="0"/>
              <a:buChar char="–"/>
              <a:defRPr/>
            </a:pPr>
            <a:r>
              <a:rPr lang="en-US" altLang="zh-CN" sz="1600" dirty="0" smtClean="0"/>
              <a:t>as </a:t>
            </a:r>
            <a:r>
              <a:rPr lang="en-US" altLang="zh-CN" sz="1600" dirty="0"/>
              <a:t>specified in doc.: 11-23/1484r1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a:t>
            </a:r>
            <a:r>
              <a:rPr lang="en-US" altLang="zh-CN" sz="1800" b="1" kern="0" dirty="0"/>
              <a:t>	</a:t>
            </a:r>
            <a:r>
              <a:rPr lang="en-US" altLang="zh-CN" sz="1800" b="1" dirty="0"/>
              <a:t>	</a:t>
            </a:r>
            <a:r>
              <a:rPr lang="en-US" altLang="zh-CN" sz="1800" b="1" kern="0" dirty="0"/>
              <a:t>Second</a:t>
            </a:r>
            <a:r>
              <a:rPr lang="en-US" altLang="zh-CN" sz="1800" b="1" kern="0" dirty="0"/>
              <a:t>: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3532, 3249, </a:t>
            </a:r>
            <a:r>
              <a:rPr lang="en-US" altLang="zh-CN" sz="1600" dirty="0" smtClean="0"/>
              <a:t>3291</a:t>
            </a:r>
          </a:p>
          <a:p>
            <a:pPr lvl="1" algn="just">
              <a:buFont typeface="Arial" panose="020B0604020202020204" pitchFamily="34" charset="0"/>
              <a:buChar char="–"/>
              <a:defRPr/>
            </a:pPr>
            <a:r>
              <a:rPr lang="en-US" altLang="zh-CN" sz="1600" dirty="0" smtClean="0"/>
              <a:t>as </a:t>
            </a:r>
            <a:r>
              <a:rPr lang="en-US" altLang="zh-CN" sz="1600" dirty="0"/>
              <a:t>specified in doc 11-23/1575r1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3269, 3382, 3501, 3502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11-23/1544r2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r>
              <a:rPr lang="en-US" altLang="zh-CN" sz="1800" b="1" kern="0" dirty="0"/>
              <a:t>: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t>
            </a:r>
            <a:r>
              <a:rPr lang="en-US" altLang="zh-CN" sz="1800" b="1" kern="0" dirty="0" smtClean="0"/>
              <a:t>arengerile</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2830609"/>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3035, 3036, 3072, 3091, 3095, 3250, 3476, 3482, </a:t>
            </a:r>
            <a:r>
              <a:rPr lang="en-US" altLang="zh-CN" sz="1600" dirty="0" smtClean="0"/>
              <a:t>3483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11-23/1492r2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Stephan Sand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4590180"/>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11-23/1577r2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Chaoming Luo </a:t>
            </a:r>
            <a:r>
              <a:rPr lang="en-US" altLang="zh-CN" sz="1800" b="1" kern="0" dirty="0"/>
              <a:t>	</a:t>
            </a:r>
            <a:r>
              <a:rPr lang="en-US" altLang="zh-CN" sz="1800" b="1" dirty="0"/>
              <a:t>	</a:t>
            </a:r>
            <a:r>
              <a:rPr lang="en-US" altLang="zh-CN" sz="1800" b="1" kern="0" dirty="0"/>
              <a:t>Second</a:t>
            </a:r>
            <a:r>
              <a:rPr lang="en-US" altLang="zh-CN" sz="1800" b="1" kern="0" dirty="0"/>
              <a:t>: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0867713"/>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3306 </a:t>
            </a:r>
            <a:r>
              <a:rPr lang="en-US" altLang="zh-CN" sz="1600" dirty="0" smtClean="0"/>
              <a:t>3504</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11-23/1559r2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a:t>: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84016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3353 3408 3409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a:t>in 11-23/1619r0</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Cheng Chen </a:t>
            </a:r>
            <a:r>
              <a:rPr lang="en-US" altLang="zh-CN" sz="1800" b="1" kern="0" dirty="0"/>
              <a:t>	</a:t>
            </a:r>
            <a:r>
              <a:rPr lang="en-US" altLang="zh-CN" sz="1800" b="1" dirty="0"/>
              <a:t>	</a:t>
            </a:r>
            <a:r>
              <a:rPr lang="en-US" altLang="zh-CN" sz="1800" b="1" kern="0" dirty="0"/>
              <a:t>Second</a:t>
            </a:r>
            <a:r>
              <a:rPr lang="en-US" altLang="zh-CN" sz="1800" b="1" kern="0" dirty="0"/>
              <a:t>: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endParaRPr lang="en-US" altLang="zh-CN" sz="1800" dirty="0" smtClean="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smtClean="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71385"/>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109600</TotalTime>
  <Words>9114</Words>
  <Application>Microsoft Office PowerPoint</Application>
  <PresentationFormat>宽屏</PresentationFormat>
  <Paragraphs>2344</Paragraphs>
  <Slides>186</Slides>
  <Notes>186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186</vt:i4>
      </vt:variant>
    </vt:vector>
  </HeadingPairs>
  <TitlesOfParts>
    <vt:vector size="192"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240</cp:revision>
  <cp:lastPrinted>2014-11-04T15:04:57Z</cp:lastPrinted>
  <dcterms:created xsi:type="dcterms:W3CDTF">2007-04-17T18:10:23Z</dcterms:created>
  <dcterms:modified xsi:type="dcterms:W3CDTF">2023-09-14T13:55:30Z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