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8"/>
  </p:notesMasterIdLst>
  <p:handoutMasterIdLst>
    <p:handoutMasterId r:id="rId179"/>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6" r:id="rId169"/>
    <p:sldId id="975" r:id="rId170"/>
    <p:sldId id="974" r:id="rId171"/>
    <p:sldId id="708" r:id="rId172"/>
    <p:sldId id="963" r:id="rId173"/>
    <p:sldId id="561" r:id="rId174"/>
    <p:sldId id="698" r:id="rId175"/>
    <p:sldId id="705" r:id="rId176"/>
    <p:sldId id="798" r:id="rId17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viewProps" Target="viewProps.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commentAuthors" Target="commentAuthor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453798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99325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5541928"/>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802.11-23/0410r36</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2023-09-13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Ning Gao</a:t>
            </a:r>
            <a:r>
              <a:rPr lang="en-US" altLang="zh-CN" sz="1800" b="1" kern="0" dirty="0"/>
              <a:t>	</a:t>
            </a:r>
            <a:r>
              <a:rPr lang="en-US" altLang="zh-CN" sz="1800" b="1" dirty="0"/>
              <a:t>	</a:t>
            </a:r>
            <a:r>
              <a:rPr lang="en-US" altLang="zh-CN" sz="1800" b="1" kern="0" dirty="0"/>
              <a:t>Second: Pu Perry Wang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p>
          <a:p>
            <a:pPr lvl="1" algn="just">
              <a:buFont typeface="Arial" panose="020B0604020202020204" pitchFamily="34" charset="0"/>
              <a:buChar char="–"/>
              <a:defRPr/>
            </a:pPr>
            <a:r>
              <a:rPr lang="en-US" altLang="zh-CN" sz="1600" dirty="0" smtClean="0"/>
              <a:t>as </a:t>
            </a:r>
            <a:r>
              <a:rPr lang="en-US" altLang="zh-CN" sz="1600" dirty="0"/>
              <a:t>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p>
          <a:p>
            <a:pPr lvl="1" algn="just">
              <a:buFont typeface="Arial" panose="020B0604020202020204" pitchFamily="34" charset="0"/>
              <a:buChar char="–"/>
              <a:defRPr/>
            </a:pPr>
            <a:r>
              <a:rPr lang="en-US" altLang="zh-CN" sz="1600" dirty="0" smtClean="0"/>
              <a:t>as </a:t>
            </a:r>
            <a:r>
              <a:rPr lang="en-US" altLang="zh-CN" sz="1600" dirty="0"/>
              <a:t>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smtClean="0"/>
              <a:t>as </a:t>
            </a:r>
            <a:r>
              <a:rPr lang="en-US" altLang="zh-CN" sz="1600" dirty="0"/>
              <a:t>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407: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a:t>
            </a:r>
            <a:r>
              <a:rPr lang="en-US" altLang="zh-CN" dirty="0" smtClean="0"/>
              <a:t>1675, 2038, 1660</a:t>
            </a:r>
            <a:endParaRPr lang="en-US" altLang="zh-CN" dirty="0"/>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a:t>
            </a:r>
            <a:r>
              <a:rPr lang="en-US" altLang="zh-CN" sz="2000" dirty="0" smtClean="0"/>
              <a:t>11-23/0314r21,</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mentor.ieee.org/802.11/dcn/23/11-23-0314-21-00bf-lb272-comments-and-approved-resolutions.xlsx</a:t>
            </a:r>
            <a:endParaRPr lang="en-US" altLang="zh-CN" sz="2000" dirty="0" smtClean="0"/>
          </a:p>
          <a:p>
            <a:pPr algn="just"/>
            <a:r>
              <a:rPr lang="en-US" altLang="zh-CN" sz="2000" dirty="0" smtClean="0"/>
              <a:t>Instruct the editor to prepare P802.11bf D2.0 incorporating these resolutions and,</a:t>
            </a:r>
          </a:p>
          <a:p>
            <a:pPr algn="just"/>
            <a:r>
              <a:rPr lang="en-US" altLang="zh-CN" sz="2000" dirty="0" smtClean="0"/>
              <a:t>Approve </a:t>
            </a:r>
            <a:r>
              <a:rPr lang="en-US" altLang="zh-CN" sz="2000" dirty="0"/>
              <a:t>a </a:t>
            </a:r>
            <a:r>
              <a:rPr lang="en-US" altLang="zh-CN" sz="2000" dirty="0" smtClean="0"/>
              <a:t>20 </a:t>
            </a:r>
            <a:r>
              <a:rPr lang="en-US" altLang="zh-CN" sz="2000" dirty="0"/>
              <a:t>day Working Group Recirculation Ballot asking the question “Should P802.11bf D2.0 be forwarded to SA Ballot?”</a:t>
            </a:r>
          </a:p>
          <a:p>
            <a:endParaRPr lang="zh-CN" altLang="zh-CN" sz="2000" dirty="0"/>
          </a:p>
          <a:p>
            <a:pPr lvl="0"/>
            <a:r>
              <a:rPr lang="en-GB" altLang="zh-CN" sz="2000" dirty="0"/>
              <a:t>Moved: Alecsander Eitan    </a:t>
            </a:r>
            <a:r>
              <a:rPr lang="en-GB" altLang="zh-CN" sz="2000" dirty="0" smtClean="0"/>
              <a:t>,  </a:t>
            </a:r>
            <a:r>
              <a:rPr lang="en-GB" altLang="zh-CN" sz="2000" dirty="0"/>
              <a:t>Seconded</a:t>
            </a:r>
            <a:r>
              <a:rPr lang="en-GB" altLang="zh-CN" sz="2000" dirty="0" smtClean="0"/>
              <a:t>: </a:t>
            </a:r>
            <a:r>
              <a:rPr lang="en-GB" altLang="zh-CN" sz="2000" dirty="0"/>
              <a:t>Dongguk Lim  </a:t>
            </a:r>
          </a:p>
          <a:p>
            <a:r>
              <a:rPr lang="en-US" altLang="zh-CN" sz="2000" kern="0" dirty="0"/>
              <a:t>Preliminary Result: (   </a:t>
            </a:r>
            <a:r>
              <a:rPr lang="en-US" altLang="zh-CN" sz="2000" kern="0" dirty="0" smtClean="0"/>
              <a:t>18 Y</a:t>
            </a:r>
            <a:r>
              <a:rPr lang="en-US" altLang="zh-CN" sz="2000" kern="0" dirty="0"/>
              <a:t>/  </a:t>
            </a:r>
            <a:r>
              <a:rPr lang="en-US" altLang="zh-CN" sz="2000" kern="0" dirty="0" smtClean="0"/>
              <a:t>0 N</a:t>
            </a:r>
            <a:r>
              <a:rPr lang="en-US" altLang="zh-CN" sz="2000" kern="0" dirty="0"/>
              <a:t>/  </a:t>
            </a:r>
            <a:r>
              <a:rPr lang="en-US" altLang="zh-CN" sz="2000" kern="0" dirty="0" smtClean="0"/>
              <a:t>1 A</a:t>
            </a:r>
            <a:r>
              <a:rPr lang="en-US" altLang="zh-CN" sz="2000" kern="0" dirty="0"/>
              <a:t>)</a:t>
            </a:r>
          </a:p>
          <a:p>
            <a:pPr lvl="0"/>
            <a:r>
              <a:rPr lang="en-GB" altLang="zh-CN" sz="2000" dirty="0" smtClean="0"/>
              <a:t>Result</a:t>
            </a:r>
            <a:r>
              <a:rPr lang="en-US" altLang="zh-CN" sz="2000" kern="0" dirty="0" smtClean="0"/>
              <a:t>*</a:t>
            </a:r>
            <a:r>
              <a:rPr lang="en-GB" altLang="zh-CN" sz="2000" dirty="0" smtClean="0"/>
              <a:t>: </a:t>
            </a:r>
            <a:r>
              <a:rPr lang="en-US" altLang="zh-CN" sz="2000" dirty="0">
                <a:highlight>
                  <a:srgbClr val="00FF00"/>
                </a:highlight>
              </a:rPr>
              <a:t>Motion Passes</a:t>
            </a:r>
            <a:r>
              <a:rPr lang="en-GB" altLang="zh-CN" sz="2000" dirty="0" smtClean="0"/>
              <a:t> (</a:t>
            </a:r>
            <a:r>
              <a:rPr lang="en-US" altLang="zh-CN" sz="2000" kern="0" dirty="0" smtClean="0"/>
              <a:t>18</a:t>
            </a:r>
            <a:r>
              <a:rPr lang="en-GB" altLang="zh-CN" sz="2000" dirty="0" smtClean="0"/>
              <a:t>y- 0n- 1a)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a:t>	</a:t>
            </a:r>
            <a:r>
              <a:rPr lang="en-US" altLang="zh-CN" sz="1800" b="1" dirty="0"/>
              <a:t>	</a:t>
            </a:r>
            <a:r>
              <a:rPr lang="en-US" altLang="zh-CN" sz="1800" b="1" kern="0" dirty="0"/>
              <a:t>Second</a:t>
            </a:r>
            <a:r>
              <a:rPr lang="en-US" altLang="zh-CN" sz="1800" b="1" kern="0" dirty="0"/>
              <a:t>: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a:t>
            </a:r>
            <a:r>
              <a:rPr lang="en-US" altLang="zh-CN" sz="1800" b="1" kern="0" dirty="0"/>
              <a:t>: Cheng Chen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a:t>
            </a:r>
            <a:r>
              <a:rPr lang="en-US" altLang="zh-CN" sz="1800" b="1" kern="0" dirty="0"/>
              <a:t>: Cheng Chen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Silva </a:t>
            </a:r>
            <a:r>
              <a:rPr lang="en-US" altLang="zh-CN" sz="1800" b="1" kern="0" dirty="0"/>
              <a:t>	</a:t>
            </a:r>
            <a:r>
              <a:rPr lang="en-US" altLang="zh-CN" sz="1800" b="1" dirty="0"/>
              <a:t>	</a:t>
            </a:r>
            <a:r>
              <a:rPr lang="en-US" altLang="zh-CN" sz="1800" b="1" kern="0" dirty="0"/>
              <a:t>Second</a:t>
            </a:r>
            <a:r>
              <a:rPr lang="en-US" altLang="zh-CN" sz="1800" b="1" kern="0" dirty="0"/>
              <a:t>: Alecsander Eitan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a:t>
            </a:r>
            <a:r>
              <a:rPr lang="en-US" altLang="zh-CN" sz="1800" b="1" kern="0" dirty="0"/>
              <a:t>: Alecsander Eitan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23/1473r2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3191 3200 3201 3208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1761166"/>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a:t>
            </a:r>
            <a:r>
              <a:rPr lang="en-US" altLang="zh-CN" sz="1600" dirty="0" smtClean="0"/>
              <a:t>3544</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27252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3123, 3406, 3407, 3431, 3433, 3434, 3435, 3438 and </a:t>
            </a:r>
            <a:r>
              <a:rPr lang="en-US" altLang="zh-CN" sz="1600" dirty="0" smtClean="0"/>
              <a:t>3441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a:t>: Alecsander Eitan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8908458"/>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109591</TotalTime>
  <Words>8734</Words>
  <Application>Microsoft Office PowerPoint</Application>
  <PresentationFormat>宽屏</PresentationFormat>
  <Paragraphs>2222</Paragraphs>
  <Slides>176</Slides>
  <Notes>176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176</vt:i4>
      </vt:variant>
    </vt:vector>
  </HeadingPairs>
  <TitlesOfParts>
    <vt:vector size="182"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215</cp:revision>
  <cp:lastPrinted>2014-11-04T15:04:57Z</cp:lastPrinted>
  <dcterms:created xsi:type="dcterms:W3CDTF">2007-04-17T18:10:23Z</dcterms:created>
  <dcterms:modified xsi:type="dcterms:W3CDTF">2023-09-13T07:09:45Z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