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4"/>
  </p:notesMasterIdLst>
  <p:handoutMasterIdLst>
    <p:handoutMasterId r:id="rId175"/>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58" r:id="rId159"/>
    <p:sldId id="961" r:id="rId160"/>
    <p:sldId id="960" r:id="rId161"/>
    <p:sldId id="962" r:id="rId162"/>
    <p:sldId id="964" r:id="rId163"/>
    <p:sldId id="965" r:id="rId164"/>
    <p:sldId id="966" r:id="rId165"/>
    <p:sldId id="967" r:id="rId166"/>
    <p:sldId id="968" r:id="rId167"/>
    <p:sldId id="708" r:id="rId168"/>
    <p:sldId id="963" r:id="rId169"/>
    <p:sldId id="561" r:id="rId170"/>
    <p:sldId id="698" r:id="rId171"/>
    <p:sldId id="705" r:id="rId172"/>
    <p:sldId id="798" r:id="rId17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presProps" Target="pres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ableStyles" Target="tableStyle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handoutMaster" Target="handoutMasters/handout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commentAuthors" Target="commentAuthor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1707434"/>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1872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5767501"/>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3195969"/>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7984453"/>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1373000"/>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588612"/>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4400332"/>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5457324"/>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802.11-23/0410r35</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3785959"/>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485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1279543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790956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079558"/>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3486353307"/>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17341283"/>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8936804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164512759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109586</TotalTime>
  <Words>8558</Words>
  <Application>Microsoft Office PowerPoint</Application>
  <PresentationFormat>宽屏</PresentationFormat>
  <Paragraphs>2178</Paragraphs>
  <Slides>172</Slides>
  <Notes>172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172</vt:i4>
      </vt:variant>
    </vt:vector>
  </HeadingPairs>
  <TitlesOfParts>
    <vt:vector size="178"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205</cp:revision>
  <cp:lastPrinted>2014-11-04T15:04:57Z</cp:lastPrinted>
  <dcterms:created xsi:type="dcterms:W3CDTF">2007-04-17T18:10:23Z</dcterms:created>
  <dcterms:modified xsi:type="dcterms:W3CDTF">2023-09-12T14:54:47Z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