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2"/>
  </p:notesMasterIdLst>
  <p:handoutMasterIdLst>
    <p:handoutMasterId r:id="rId173"/>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58" r:id="rId159"/>
    <p:sldId id="961" r:id="rId160"/>
    <p:sldId id="960" r:id="rId161"/>
    <p:sldId id="962" r:id="rId162"/>
    <p:sldId id="964" r:id="rId163"/>
    <p:sldId id="965" r:id="rId164"/>
    <p:sldId id="966" r:id="rId165"/>
    <p:sldId id="963" r:id="rId166"/>
    <p:sldId id="708" r:id="rId167"/>
    <p:sldId id="561" r:id="rId168"/>
    <p:sldId id="698" r:id="rId169"/>
    <p:sldId id="705" r:id="rId170"/>
    <p:sldId id="798" r:id="rId17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theme" Target="theme/theme1.xml"/><Relationship Id="rId172"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commentAuthors" Target="commentAuthor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viewProps" Target="view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1707434"/>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1872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5767501"/>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3195969"/>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7984453"/>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1373000"/>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9588612"/>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802.11-23/0410r34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2023-09-08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Alecsander Eitan    </a:t>
            </a:r>
            <a:r>
              <a:rPr lang="en-GB" altLang="zh-CN" sz="2000" dirty="0" smtClean="0"/>
              <a:t>,  </a:t>
            </a:r>
            <a:r>
              <a:rPr lang="en-GB" altLang="zh-CN" sz="2000" dirty="0"/>
              <a:t>Seconded</a:t>
            </a:r>
            <a:r>
              <a:rPr lang="en-GB" altLang="zh-CN" sz="2000" dirty="0" smtClean="0"/>
              <a:t>: </a:t>
            </a:r>
            <a:r>
              <a:rPr lang="en-GB" altLang="zh-CN" sz="2000" dirty="0"/>
              <a:t>Dongguk Lim  </a:t>
            </a:r>
          </a:p>
          <a:p>
            <a:r>
              <a:rPr lang="en-US" altLang="zh-CN" sz="2000" kern="0" dirty="0"/>
              <a:t>Preliminary Result: (   </a:t>
            </a:r>
            <a:r>
              <a:rPr lang="en-US" altLang="zh-CN" sz="2000" kern="0" dirty="0" smtClean="0"/>
              <a:t>18 Y</a:t>
            </a:r>
            <a:r>
              <a:rPr lang="en-US" altLang="zh-CN" sz="2000" kern="0" dirty="0"/>
              <a:t>/  </a:t>
            </a:r>
            <a:r>
              <a:rPr lang="en-US" altLang="zh-CN" sz="2000" kern="0" dirty="0" smtClean="0"/>
              <a:t>0 N</a:t>
            </a:r>
            <a:r>
              <a:rPr lang="en-US" altLang="zh-CN" sz="2000" kern="0" dirty="0"/>
              <a:t>/  </a:t>
            </a:r>
            <a:r>
              <a:rPr lang="en-US" altLang="zh-CN" sz="2000" kern="0" dirty="0" smtClean="0"/>
              <a:t>1 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23785959"/>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24853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12795434"/>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a:t>
            </a:r>
            <a:r>
              <a:rPr lang="en-US" altLang="zh-CN" sz="1800" b="1" kern="0" dirty="0" smtClean="0"/>
              <a:t>Eitan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790956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Ali </a:t>
            </a:r>
            <a:r>
              <a:rPr lang="en-US" altLang="zh-CN" sz="1800" b="1" kern="0" dirty="0" smtClean="0"/>
              <a:t>Raissinia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165079558"/>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smtClean="0"/>
              <a:t>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a:t>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3486353307"/>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Michael </a:t>
            </a:r>
            <a:r>
              <a:rPr lang="en-US" altLang="zh-CN" sz="1800" b="1" kern="0" dirty="0" smtClean="0"/>
              <a:t>Montemurro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17341283"/>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109586</TotalTime>
  <Words>8473</Words>
  <Application>Microsoft Office PowerPoint</Application>
  <PresentationFormat>宽屏</PresentationFormat>
  <Paragraphs>2153</Paragraphs>
  <Slides>170</Slides>
  <Notes>170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170</vt:i4>
      </vt:variant>
    </vt:vector>
  </HeadingPairs>
  <TitlesOfParts>
    <vt:vector size="176"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204</cp:revision>
  <cp:lastPrinted>2014-11-04T15:04:57Z</cp:lastPrinted>
  <dcterms:created xsi:type="dcterms:W3CDTF">2007-04-17T18:10:23Z</dcterms:created>
  <dcterms:modified xsi:type="dcterms:W3CDTF">2023-09-11T22:06:40Z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