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3"/>
  </p:notesMasterIdLst>
  <p:handoutMasterIdLst>
    <p:handoutMasterId r:id="rId16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708" r:id="rId158"/>
    <p:sldId id="561" r:id="rId159"/>
    <p:sldId id="698" r:id="rId160"/>
    <p:sldId id="705" r:id="rId161"/>
    <p:sldId id="798" r:id="rId16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handoutMaster" Target="handoutMasters/handoutMaster1.xml"/><Relationship Id="rId16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commentAuthors" Target="commentAuthor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a:t>
            </a:r>
            <a:r>
              <a:rPr lang="en-GB" altLang="zh-CN" dirty="0"/>
              <a:t>Pu Perry Wang,  </a:t>
            </a:r>
            <a:r>
              <a:rPr lang="en-GB" altLang="zh-CN" dirty="0"/>
              <a:t>Seconded: </a:t>
            </a:r>
            <a:r>
              <a:rPr lang="en-GB" altLang="zh-CN" dirty="0"/>
              <a:t>Alecsander Eitan, </a:t>
            </a:r>
            <a:endParaRPr lang="en-GB" altLang="zh-CN" dirty="0"/>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a:t>Alecsander Eitan    </a:t>
            </a:r>
            <a:r>
              <a:rPr lang="en-GB" altLang="zh-CN" sz="2000" dirty="0" smtClean="0"/>
              <a:t>,  </a:t>
            </a:r>
            <a:r>
              <a:rPr lang="en-GB" altLang="zh-CN" sz="2000" dirty="0"/>
              <a:t>Seconded</a:t>
            </a:r>
            <a:r>
              <a:rPr lang="en-GB" altLang="zh-CN" sz="2000" dirty="0" smtClean="0"/>
              <a:t>: </a:t>
            </a:r>
            <a:r>
              <a:rPr lang="en-GB" altLang="zh-CN" sz="2000" dirty="0"/>
              <a:t>Dongguk Lim  </a:t>
            </a:r>
            <a:endParaRPr lang="en-GB" altLang="zh-CN" sz="2000" dirty="0"/>
          </a:p>
          <a:p>
            <a:r>
              <a:rPr lang="en-US" altLang="zh-CN" sz="2000" kern="0" dirty="0"/>
              <a:t>Preliminary Result: (   </a:t>
            </a:r>
            <a:r>
              <a:rPr lang="en-US" altLang="zh-CN" sz="2000" kern="0" dirty="0" smtClean="0"/>
              <a:t>18 </a:t>
            </a:r>
            <a:r>
              <a:rPr lang="en-US" altLang="zh-CN" sz="2000" kern="0" dirty="0" smtClean="0"/>
              <a:t>Y</a:t>
            </a:r>
            <a:r>
              <a:rPr lang="en-US" altLang="zh-CN" sz="2000" kern="0" dirty="0"/>
              <a:t>/  </a:t>
            </a:r>
            <a:r>
              <a:rPr lang="en-US" altLang="zh-CN" sz="2000" kern="0" dirty="0" smtClean="0"/>
              <a:t>0 </a:t>
            </a:r>
            <a:r>
              <a:rPr lang="en-US" altLang="zh-CN" sz="2000" kern="0" dirty="0" smtClean="0"/>
              <a:t>N</a:t>
            </a:r>
            <a:r>
              <a:rPr lang="en-US" altLang="zh-CN" sz="2000" kern="0" dirty="0"/>
              <a:t>/  </a:t>
            </a:r>
            <a:r>
              <a:rPr lang="en-US" altLang="zh-CN" sz="2000" kern="0" dirty="0" smtClean="0"/>
              <a:t>1 </a:t>
            </a:r>
            <a:r>
              <a:rPr lang="en-US" altLang="zh-CN" sz="2000" kern="0" dirty="0" smtClean="0"/>
              <a:t>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r>
              <a:rPr lang="en-GB" altLang="zh-CN" sz="2000" dirty="0" smtClean="0"/>
              <a:t>)</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109566</TotalTime>
  <Words>8072</Words>
  <Application>Microsoft Office PowerPoint</Application>
  <PresentationFormat>宽屏</PresentationFormat>
  <Paragraphs>2049</Paragraphs>
  <Slides>161</Slides>
  <Notes>161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161</vt:i4>
      </vt:variant>
    </vt:vector>
  </HeadingPairs>
  <TitlesOfParts>
    <vt:vector size="167"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191</cp:revision>
  <cp:lastPrinted>2014-11-04T15:04:57Z</cp:lastPrinted>
  <dcterms:created xsi:type="dcterms:W3CDTF">2007-04-17T18:10:23Z</dcterms:created>
  <dcterms:modified xsi:type="dcterms:W3CDTF">2023-07-13T15:38:07Z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