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2"/>
  </p:notesMasterIdLst>
  <p:handoutMasterIdLst>
    <p:handoutMasterId r:id="rId163"/>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39" r:id="rId140"/>
    <p:sldId id="941" r:id="rId141"/>
    <p:sldId id="930" r:id="rId142"/>
    <p:sldId id="943" r:id="rId143"/>
    <p:sldId id="944" r:id="rId144"/>
    <p:sldId id="927" r:id="rId145"/>
    <p:sldId id="942" r:id="rId146"/>
    <p:sldId id="945" r:id="rId147"/>
    <p:sldId id="946" r:id="rId148"/>
    <p:sldId id="949" r:id="rId149"/>
    <p:sldId id="947" r:id="rId150"/>
    <p:sldId id="948" r:id="rId151"/>
    <p:sldId id="950" r:id="rId152"/>
    <p:sldId id="954" r:id="rId153"/>
    <p:sldId id="957" r:id="rId154"/>
    <p:sldId id="955" r:id="rId155"/>
    <p:sldId id="956" r:id="rId156"/>
    <p:sldId id="708" r:id="rId157"/>
    <p:sldId id="561" r:id="rId158"/>
    <p:sldId id="698" r:id="rId159"/>
    <p:sldId id="705" r:id="rId160"/>
    <p:sldId id="798" r:id="rId16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276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2126462"/>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594884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833557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01606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578003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8169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978507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8241832"/>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2499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9048402"/>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913268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8063536"/>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1103591"/>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8624499"/>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4373354"/>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802.11-23/0410r31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591368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066624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5860304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28104951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3832034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808573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smtClean="0"/>
              <a:t>as </a:t>
            </a:r>
            <a:r>
              <a:rPr lang="en-US" altLang="zh-CN" sz="1600" dirty="0"/>
              <a:t>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723920"/>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1291, 1292, 1293, 1294, 1295, 1460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652769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2240</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a:t>
            </a:r>
            <a:r>
              <a:rPr lang="en-US" altLang="zh-CN" sz="1800" b="1" kern="0" dirty="0" smtClean="0"/>
              <a:t>Lin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20738019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2101, 1102, 1037, 2104, 1649 and </a:t>
            </a:r>
            <a:r>
              <a:rPr lang="en-US" altLang="zh-CN" sz="1600" dirty="0" smtClean="0"/>
              <a:t>2105</a:t>
            </a:r>
          </a:p>
          <a:p>
            <a:pPr lvl="1" algn="just">
              <a:buFont typeface="Arial" panose="020B0604020202020204" pitchFamily="34" charset="0"/>
              <a:buChar char="–"/>
              <a:defRPr/>
            </a:pPr>
            <a:r>
              <a:rPr lang="en-US" altLang="zh-CN" sz="1600" dirty="0" smtClean="0"/>
              <a:t>as </a:t>
            </a:r>
            <a:r>
              <a:rPr lang="en-US" altLang="zh-CN" sz="1600" dirty="0"/>
              <a:t>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136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1764</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4392204"/>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2088, </a:t>
            </a:r>
            <a:r>
              <a:rPr lang="en-US" altLang="zh-CN" sz="1600" dirty="0" smtClean="0"/>
              <a:t>2219</a:t>
            </a:r>
          </a:p>
          <a:p>
            <a:pPr lvl="1" algn="just">
              <a:buFont typeface="Arial" panose="020B0604020202020204" pitchFamily="34" charset="0"/>
              <a:buChar char="–"/>
              <a:defRPr/>
            </a:pPr>
            <a:r>
              <a:rPr lang="en-US" altLang="zh-CN" sz="1600" dirty="0" smtClean="0"/>
              <a:t>as </a:t>
            </a:r>
            <a:r>
              <a:rPr lang="en-US" altLang="zh-CN" sz="1600" dirty="0"/>
              <a:t>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750055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28214222"/>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smtClean="0"/>
              <a:t>as </a:t>
            </a:r>
            <a:r>
              <a:rPr lang="en-US" altLang="zh-CN" sz="1600" dirty="0"/>
              <a:t>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9389175"/>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a:t>
            </a:r>
            <a:r>
              <a:rPr lang="en-US" altLang="zh-CN" dirty="0"/>
              <a:t>1455, 2146, 2176, 2149, 1930, 1986, 1929, 2015, 2052, 1056, 2155, 2156, </a:t>
            </a:r>
            <a:r>
              <a:rPr lang="en-US" altLang="zh-CN" dirty="0" smtClean="0"/>
              <a:t>1675, 2038, 1660</a:t>
            </a:r>
            <a:endParaRPr lang="en-US" altLang="zh-CN" dirty="0"/>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0280856"/>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a:t>
            </a:r>
            <a:r>
              <a:rPr lang="en-US" altLang="zh-CN" sz="2000" dirty="0" smtClean="0"/>
              <a:t>20 </a:t>
            </a:r>
            <a:r>
              <a:rPr lang="en-US" altLang="zh-CN" sz="2000" dirty="0"/>
              <a:t>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612310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109565</TotalTime>
  <Words>8021</Words>
  <Application>Microsoft Office PowerPoint</Application>
  <PresentationFormat>宽屏</PresentationFormat>
  <Paragraphs>2035</Paragraphs>
  <Slides>160</Slides>
  <Notes>160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160</vt:i4>
      </vt:variant>
    </vt:vector>
  </HeadingPairs>
  <TitlesOfParts>
    <vt:vector size="166"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187</cp:revision>
  <cp:lastPrinted>2014-11-04T15:04:57Z</cp:lastPrinted>
  <dcterms:created xsi:type="dcterms:W3CDTF">2007-04-17T18:10:23Z</dcterms:created>
  <dcterms:modified xsi:type="dcterms:W3CDTF">2023-07-13T14:24:16Z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