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2"/>
  </p:notesMasterIdLst>
  <p:handoutMasterIdLst>
    <p:handoutMasterId r:id="rId153"/>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39" r:id="rId140"/>
    <p:sldId id="941" r:id="rId141"/>
    <p:sldId id="930" r:id="rId142"/>
    <p:sldId id="943" r:id="rId143"/>
    <p:sldId id="944" r:id="rId144"/>
    <p:sldId id="927" r:id="rId145"/>
    <p:sldId id="942" r:id="rId146"/>
    <p:sldId id="708" r:id="rId147"/>
    <p:sldId id="561" r:id="rId148"/>
    <p:sldId id="698" r:id="rId149"/>
    <p:sldId id="705" r:id="rId150"/>
    <p:sldId id="798" r:id="rId1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handoutMaster" Target="handoutMasters/handoutMaster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commentAuthors" Target="commentAuthor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276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2126462"/>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594884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8335573"/>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016060"/>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9251008"/>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5780037"/>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802.11-23/0410r29</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2023-06-14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1755, </a:t>
            </a:r>
            <a:r>
              <a:rPr lang="en-US" altLang="zh-CN" sz="1600" dirty="0" smtClean="0"/>
              <a:t>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1013, 1453, 1573, 1610, 1612, 1613, 1615, 1617, 1712, 1866, 2014, 2034, 2035, 2037, and 2282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11-23/1126r3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dirty="0" smtClean="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smtClean="0"/>
              <a:t>as </a:t>
            </a:r>
            <a:r>
              <a:rPr lang="en-US" altLang="zh-CN" sz="1600" dirty="0"/>
              <a:t>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1990, 1763, 1766 </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Yan Xin</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1987, 1988, 1989, 1765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proposed in 11-23/1082r1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2077</a:t>
            </a:r>
          </a:p>
          <a:p>
            <a:pPr lvl="1" algn="just">
              <a:buFont typeface="Arial" panose="020B0604020202020204" pitchFamily="34" charset="0"/>
              <a:buChar char="–"/>
              <a:defRPr/>
            </a:pPr>
            <a:r>
              <a:rPr lang="en-US" altLang="zh-CN" sz="1600" dirty="0"/>
              <a:t>as specified </a:t>
            </a:r>
            <a:r>
              <a:rPr lang="en-US" altLang="zh-CN" sz="1600" dirty="0" smtClean="0"/>
              <a:t>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smtClean="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2209</a:t>
            </a:r>
          </a:p>
          <a:p>
            <a:pPr lvl="1" algn="just">
              <a:buFont typeface="Arial" panose="020B0604020202020204" pitchFamily="34" charset="0"/>
              <a:buChar char="–"/>
              <a:defRPr/>
            </a:pPr>
            <a:r>
              <a:rPr lang="en-US" altLang="zh-CN" sz="1600" dirty="0" smtClean="0"/>
              <a:t>as specified in </a:t>
            </a:r>
            <a:r>
              <a:rPr lang="pt-BR" altLang="zh-CN" sz="1600" dirty="0" smtClean="0"/>
              <a:t>11-23/1170r2</a:t>
            </a:r>
            <a:r>
              <a:rPr lang="pt-BR" altLang="zh-CN" sz="1600" dirty="0"/>
              <a:t>, LB272 CR for SBP CID 2209</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2283</a:t>
            </a:r>
          </a:p>
          <a:p>
            <a:pPr lvl="1" algn="just">
              <a:buFont typeface="Arial" panose="020B0604020202020204" pitchFamily="34" charset="0"/>
              <a:buChar char="–"/>
              <a:defRPr/>
            </a:pPr>
            <a:r>
              <a:rPr lang="en-US" altLang="zh-CN" sz="1600" dirty="0"/>
              <a:t>as specified </a:t>
            </a:r>
            <a:r>
              <a:rPr lang="en-US" altLang="zh-CN" sz="1600" dirty="0" smtClean="0"/>
              <a:t>in 11-23/1150r1</a:t>
            </a:r>
            <a:r>
              <a:rPr lang="en-US" altLang="zh-CN" sz="1600" dirty="0"/>
              <a:t>,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1376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11-23-1091r1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1589 </a:t>
            </a:r>
          </a:p>
          <a:p>
            <a:pPr lvl="1" algn="just">
              <a:buFont typeface="Arial" panose="020B0604020202020204" pitchFamily="34" charset="0"/>
              <a:buChar char="–"/>
              <a:defRPr/>
            </a:pPr>
            <a:r>
              <a:rPr lang="en-US" altLang="zh-CN" sz="1600" dirty="0" smtClean="0"/>
              <a:t>as </a:t>
            </a:r>
            <a:r>
              <a:rPr lang="en-US" altLang="zh-CN" sz="1600" dirty="0"/>
              <a:t>specified in 11-23-1184r0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smtClean="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366 (</a:t>
            </a:r>
            <a:r>
              <a:rPr lang="en-US" altLang="zh-CN" sz="4000" dirty="0" smtClean="0">
                <a:solidFill>
                  <a:srgbClr val="FF0000"/>
                </a:solidFill>
              </a:rPr>
              <a:t>Defer</a:t>
            </a:r>
            <a:r>
              <a:rPr lang="en-US" altLang="zh-CN" sz="4000" dirty="0" smtClean="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2063</a:t>
            </a:r>
          </a:p>
          <a:p>
            <a:pPr lvl="1" algn="just">
              <a:buFont typeface="Arial" panose="020B0604020202020204" pitchFamily="34" charset="0"/>
              <a:buChar char="–"/>
              <a:defRPr/>
            </a:pPr>
            <a:r>
              <a:rPr lang="en-US" altLang="zh-CN" sz="1600" dirty="0" smtClean="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1626, 2225, 1700, 1754, 1753, 1249, 1250 and </a:t>
            </a:r>
            <a:r>
              <a:rPr lang="en-US" altLang="zh-CN" sz="1600" dirty="0" smtClean="0"/>
              <a:t>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1855, 1902, 2069, 2131, 2186, 2189, 2206, </a:t>
            </a:r>
            <a:r>
              <a:rPr lang="en-US" altLang="zh-CN" sz="1600" dirty="0" smtClean="0"/>
              <a:t>2266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11-23/1032r1</a:t>
            </a:r>
            <a:endParaRPr lang="en-US" altLang="zh-CN" sz="160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1420  </a:t>
            </a:r>
            <a:endParaRPr lang="en-US" altLang="zh-CN" sz="1600" dirty="0" smtClean="0"/>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1464</a:t>
            </a:r>
            <a:r>
              <a:rPr lang="en-US" altLang="zh-CN" sz="1600" dirty="0"/>
              <a:t>, 1340, 1463, 1465, 1461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2217</a:t>
            </a:r>
            <a:endParaRPr lang="en-US" altLang="zh-CN" sz="1600" dirty="0" smtClean="0"/>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smtClean="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a:t>
            </a:r>
            <a:r>
              <a:rPr lang="en-US" altLang="zh-CN" sz="1600" dirty="0" smtClean="0"/>
              <a:t>11-23/1223r1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a:t>
            </a:r>
            <a:r>
              <a:rPr lang="en-US" altLang="zh-CN" sz="2800" dirty="0" smtClean="0">
                <a:solidFill>
                  <a:srgbClr val="00B0F0"/>
                </a:solidFill>
                <a:cs typeface="Times New Roman" panose="02020603050405020304" pitchFamily="18" charset="0"/>
              </a:rPr>
              <a:t>), 13:30-15:30 </a:t>
            </a:r>
            <a:r>
              <a:rPr lang="en-US" altLang="zh-CN" sz="2800" dirty="0">
                <a:solidFill>
                  <a:srgbClr val="00B0F0"/>
                </a:solidFill>
                <a:cs typeface="Times New Roman" panose="02020603050405020304" pitchFamily="18" charset="0"/>
              </a:rPr>
              <a:t>Berlin </a:t>
            </a:r>
            <a:r>
              <a:rPr lang="en-US" altLang="zh-CN" sz="2800" dirty="0" smtClean="0">
                <a:solidFill>
                  <a:srgbClr val="00B0F0"/>
                </a:solidFill>
                <a:cs typeface="Times New Roman" panose="02020603050405020304" pitchFamily="18" charset="0"/>
              </a:rPr>
              <a:t>time</a:t>
            </a:r>
            <a:endParaRPr lang="en-US" altLang="en-US" sz="4000" dirty="0" smtClean="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1574 </a:t>
            </a:r>
            <a:r>
              <a:rPr lang="en-US" altLang="zh-CN" sz="1600" dirty="0"/>
              <a:t>and 1953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a:t>
            </a:r>
            <a:r>
              <a:rPr lang="en-US" altLang="zh-CN" sz="1600" dirty="0"/>
              <a:t>/</a:t>
            </a:r>
            <a:r>
              <a:rPr lang="en-US" altLang="zh-CN" sz="1600" dirty="0" smtClean="0"/>
              <a:t>1164r1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11-23/1107r0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a:t>
            </a:r>
            <a:r>
              <a:rPr lang="en-US" altLang="zh-CN" sz="1600" dirty="0" smtClean="0"/>
              <a:t>11-23/0759r2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1059</a:t>
            </a:r>
            <a:r>
              <a:rPr lang="en-US" altLang="zh-CN" sz="1600" dirty="0"/>
              <a:t>,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1689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a:t>
            </a:r>
            <a:r>
              <a:rPr lang="en-US" altLang="zh-CN" sz="1800" b="1" kern="0" dirty="0" smtClean="0"/>
              <a:t>Wei</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a:t>
            </a:r>
            <a:r>
              <a:rPr lang="en-US" altLang="zh-CN" sz="1600" dirty="0" smtClean="0"/>
              <a:t>11-23/0833r2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a:t>
            </a:r>
            <a:r>
              <a:rPr lang="en-US" altLang="zh-CN" sz="1600" dirty="0" smtClean="0"/>
              <a:t>11-23/1203r0 </a:t>
            </a:r>
            <a:r>
              <a:rPr lang="en-US" altLang="zh-CN" sz="1600" dirty="0"/>
              <a:t>‘LB272 comments SBP comments resolution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2019 2272 2218 1451 1452 1658 1659 1883 1940 1941 1782 1797 1003 1489 1490 1491 2045 2046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11-23/1042r1</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smtClean="0"/>
              <a:t>Move </a:t>
            </a:r>
            <a:r>
              <a:rPr lang="en-US" altLang="zh-CN" sz="1800" b="1" dirty="0"/>
              <a:t>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a:t>
            </a:r>
            <a:r>
              <a:rPr lang="en-US" altLang="zh-CN" sz="2800" dirty="0" smtClean="0">
                <a:solidFill>
                  <a:srgbClr val="00B0F0"/>
                </a:solidFill>
                <a:cs typeface="Times New Roman" panose="02020603050405020304" pitchFamily="18" charset="0"/>
              </a:rPr>
              <a:t>2),</a:t>
            </a:r>
            <a:r>
              <a:rPr lang="en-US" altLang="zh-CN" sz="2800" dirty="0">
                <a:solidFill>
                  <a:srgbClr val="00B0F0"/>
                </a:solidFill>
                <a:cs typeface="Times New Roman" panose="02020603050405020304" pitchFamily="18" charset="0"/>
              </a:rPr>
              <a:t>	</a:t>
            </a:r>
            <a:r>
              <a:rPr lang="en-US" altLang="zh-CN" sz="2800" dirty="0" smtClean="0">
                <a:solidFill>
                  <a:srgbClr val="00B0F0"/>
                </a:solidFill>
                <a:cs typeface="Times New Roman" panose="02020603050405020304" pitchFamily="18" charset="0"/>
              </a:rPr>
              <a:t>10:30-12:30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1673 </a:t>
            </a:r>
          </a:p>
          <a:p>
            <a:pPr lvl="1" algn="just">
              <a:buFont typeface="Arial" panose="020B0604020202020204" pitchFamily="34" charset="0"/>
              <a:buChar char="–"/>
              <a:defRPr/>
            </a:pPr>
            <a:r>
              <a:rPr lang="en-US" altLang="zh-CN" sz="1600" dirty="0" smtClean="0"/>
              <a:t>as </a:t>
            </a:r>
            <a:r>
              <a:rPr lang="en-US" altLang="zh-CN" sz="1600" dirty="0"/>
              <a:t>specified in 11-23/1219r1</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Chaoming Luo  </a:t>
            </a:r>
            <a:r>
              <a:rPr lang="en-US" altLang="zh-CN" sz="1800" b="1" kern="0" dirty="0"/>
              <a:t>	</a:t>
            </a:r>
            <a:r>
              <a:rPr lang="en-US" altLang="zh-CN" sz="1800" b="1" dirty="0"/>
              <a:t>	</a:t>
            </a:r>
            <a:r>
              <a:rPr lang="en-US" altLang="zh-CN" sz="1800" b="1" kern="0" dirty="0"/>
              <a:t>Second: Ning Gao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1733, </a:t>
            </a:r>
            <a:r>
              <a:rPr lang="en-US" altLang="zh-CN" sz="1600" dirty="0" smtClean="0"/>
              <a:t>2286</a:t>
            </a:r>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11-23/1243r4</a:t>
            </a:r>
            <a:r>
              <a:rPr lang="en-US" altLang="zh-CN" sz="1600" dirty="0"/>
              <a:t>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1798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11-23/1129r0 </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Dongguk Lim </a:t>
            </a:r>
            <a:r>
              <a:rPr lang="en-US" altLang="zh-CN" sz="1800" b="1" kern="0" dirty="0"/>
              <a:t>	</a:t>
            </a:r>
            <a:r>
              <a:rPr lang="en-US" altLang="zh-CN" sz="1800" b="1" dirty="0"/>
              <a:t>	</a:t>
            </a:r>
            <a:r>
              <a:rPr lang="en-US" altLang="zh-CN" sz="1800" b="1" kern="0" dirty="0"/>
              <a:t>Second: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2036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r>
              <a:rPr lang="en-US" altLang="zh-CN" sz="1800" b="1" kern="0" dirty="0"/>
              <a:t>Rui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a:t>
            </a:r>
            <a:r>
              <a:rPr lang="en-US" altLang="zh-CN" dirty="0" smtClean="0"/>
              <a:t>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a:t>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2241</a:t>
            </a:r>
            <a:endParaRPr lang="en-US" altLang="zh-CN" sz="1600" dirty="0"/>
          </a:p>
          <a:p>
            <a:pPr lvl="1" algn="just">
              <a:buFont typeface="Arial" panose="020B0604020202020204" pitchFamily="34" charset="0"/>
              <a:buChar char="–"/>
              <a:defRPr/>
            </a:pPr>
            <a:r>
              <a:rPr lang="en-US" altLang="zh-CN" sz="1600" dirty="0"/>
              <a:t> as specified in </a:t>
            </a:r>
            <a:r>
              <a:rPr lang="en-US" altLang="zh-CN" sz="1600" dirty="0" smtClean="0"/>
              <a:t>11-23/1157r3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1810 and 2107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11-23/1169r3</a:t>
            </a:r>
            <a:endParaRPr lang="en-US" altLang="zh-CN" sz="160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b="1" kern="0" dirty="0" smtClean="0"/>
              <a: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AM 1</a:t>
            </a:r>
            <a:r>
              <a:rPr lang="en-US" altLang="zh-CN" sz="2800" dirty="0" smtClean="0">
                <a:solidFill>
                  <a:srgbClr val="00B0F0"/>
                </a:solidFill>
                <a:cs typeface="Times New Roman" panose="02020603050405020304" pitchFamily="18" charset="0"/>
              </a:rPr>
              <a:t>), 08:00-10:00 </a:t>
            </a:r>
            <a:r>
              <a:rPr lang="en-US" altLang="zh-CN" sz="2800" dirty="0">
                <a:solidFill>
                  <a:srgbClr val="00B0F0"/>
                </a:solidFill>
                <a:cs typeface="Times New Roman" panose="02020603050405020304" pitchFamily="18" charset="0"/>
              </a:rPr>
              <a:t>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591368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smtClean="0"/>
              <a:t>2202 </a:t>
            </a:r>
          </a:p>
          <a:p>
            <a:pPr lvl="1" algn="just">
              <a:buFont typeface="Arial" panose="020B0604020202020204" pitchFamily="34" charset="0"/>
              <a:buChar char="–"/>
              <a:defRPr/>
            </a:pPr>
            <a:r>
              <a:rPr lang="en-US" altLang="zh-CN" sz="1600" dirty="0" smtClean="0"/>
              <a:t>as </a:t>
            </a:r>
            <a:r>
              <a:rPr lang="en-US" altLang="zh-CN" sz="1600" dirty="0"/>
              <a:t>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Dong Wei</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smtClean="0"/>
              <a:t>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0666245"/>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Mahmoud Kamel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58603041"/>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2181, 2182, 2192, 2205, </a:t>
            </a:r>
            <a:r>
              <a:rPr lang="en-US" altLang="zh-CN" sz="1600" dirty="0" smtClean="0"/>
              <a:t>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N</a:t>
            </a:r>
            <a:r>
              <a:rPr lang="en-US" altLang="zh-CN" sz="1800" b="1" kern="0" dirty="0" smtClean="0"/>
              <a:t>arengerile</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281049510"/>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smtClean="0"/>
              <a:t>CID: 2063 </a:t>
            </a:r>
            <a:r>
              <a:rPr lang="en-US" altLang="zh-CN" sz="1600" dirty="0"/>
              <a:t>and 2103</a:t>
            </a:r>
            <a:endParaRPr lang="zh-CN" altLang="zh-CN" sz="1600" dirty="0" smtClean="0"/>
          </a:p>
          <a:p>
            <a:pPr marL="342900" lvl="1" indent="-342900" algn="just">
              <a:buFont typeface="Arial" panose="020B0604020202020204" pitchFamily="34" charset="0"/>
              <a:buChar char="•"/>
              <a:defRPr/>
            </a:pPr>
            <a:r>
              <a:rPr lang="en-US" altLang="zh-CN" sz="1800" b="1" dirty="0" smtClean="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38320345"/>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a:t>
            </a:r>
            <a:r>
              <a:rPr lang="en-US" altLang="zh-CN" sz="4000" dirty="0" smtClean="0"/>
              <a:t>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r>
              <a:rPr lang="en-US" altLang="zh-CN" sz="1800" b="1" kern="0" dirty="0" smtClean="0"/>
              <a: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a:t>
            </a:r>
            <a:r>
              <a:rPr lang="en-US" altLang="zh-CN" sz="1800" b="1" kern="0" dirty="0" smtClean="0"/>
              <a:t>McCann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4422096"/>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a:t>
            </a:r>
            <a:r>
              <a:rPr lang="en-US" altLang="zh-CN" sz="4000" dirty="0" smtClean="0"/>
              <a:t>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a:t>
            </a:r>
            <a:r>
              <a:rPr lang="en-US" altLang="zh-CN" sz="1800" b="1" kern="0" dirty="0" smtClean="0"/>
              <a:t>11-23/1215r1 </a:t>
            </a:r>
            <a:r>
              <a:rPr lang="en-US" altLang="zh-CN" sz="1800" b="1" kern="0" dirty="0"/>
              <a:t>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endParaRPr lang="en-US" altLang="zh-CN" sz="1800" b="1" kern="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Leif </a:t>
            </a:r>
            <a:r>
              <a:rPr lang="en-US" altLang="zh-CN" sz="1800" b="1" kern="0" dirty="0" smtClean="0"/>
              <a:t>Wilhelmsson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18085732"/>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 </a:t>
            </a:r>
            <a:r>
              <a:rPr lang="en-US" altLang="zh-CN" sz="1800" b="1" kern="0" dirty="0"/>
              <a:t>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smtClean="0">
                <a:highlight>
                  <a:srgbClr val="00FF00"/>
                </a:highlight>
              </a:rPr>
              <a:t>Approved </a:t>
            </a:r>
            <a:r>
              <a:rPr lang="en-US" altLang="zh-CN" sz="1800" dirty="0">
                <a:highlight>
                  <a:srgbClr val="00FF00"/>
                </a:highlight>
              </a:rPr>
              <a:t>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t>
            </a:r>
            <a:r>
              <a:rPr lang="en-US" altLang="zh-CN" sz="1800" b="1" kern="0" dirty="0" smtClean="0"/>
              <a:t>Aboul-Magd</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a:t>
            </a:r>
            <a:r>
              <a:rPr lang="en-US" altLang="zh-CN" sz="1800" b="1" kern="0" dirty="0" smtClean="0"/>
              <a:t>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smtClean="0"/>
              <a:t>	</a:t>
            </a:r>
            <a:r>
              <a:rPr lang="en-US" altLang="zh-CN" sz="1800" b="1" kern="0" dirty="0" smtClean="0"/>
              <a:t>Second: </a:t>
            </a:r>
            <a:r>
              <a:rPr lang="en-US" altLang="zh-CN" sz="1800" b="1" kern="0" dirty="0"/>
              <a:t>Osama AboulMagd </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a:t>
            </a:r>
            <a:r>
              <a:rPr lang="en-US" altLang="zh-CN" sz="1800" dirty="0">
                <a:solidFill>
                  <a:srgbClr val="000000"/>
                </a:solidFill>
                <a:highlight>
                  <a:srgbClr val="00FF00"/>
                </a:highlight>
                <a:latin typeface="Times New Roman" panose="02020603050405020304" pitchFamily="18" charset="0"/>
                <a:cs typeface="+mn-cs"/>
              </a:rPr>
              <a:t>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Ali Raissinia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Ali Raissinia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kern="0" dirty="0" smtClean="0"/>
              <a:t>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Yang	</a:t>
            </a:r>
            <a:r>
              <a:rPr lang="en-US" altLang="zh-CN" sz="1800" b="1" kern="0" dirty="0"/>
              <a:t>	</a:t>
            </a:r>
            <a:r>
              <a:rPr lang="en-US" altLang="zh-CN" sz="1800" b="1" dirty="0"/>
              <a:t>	</a:t>
            </a:r>
            <a:r>
              <a:rPr lang="en-US" altLang="zh-CN" sz="1800" b="1" kern="0" dirty="0"/>
              <a:t>Second: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zh-CN" sz="4000" dirty="0" smtClean="0">
                <a:solidFill>
                  <a:srgbClr val="0000FF"/>
                </a:solidFill>
              </a:rPr>
              <a:t>July Plenary</a:t>
            </a:r>
            <a:r>
              <a:rPr lang="en-US" altLang="en-US" sz="4000" dirty="0" smtClean="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a:t>
            </a:r>
            <a:r>
              <a:rPr lang="en-US" altLang="zh-CN" sz="2800" dirty="0" smtClean="0">
                <a:solidFill>
                  <a:srgbClr val="00B0F0"/>
                </a:solidFill>
                <a:cs typeface="Times New Roman" panose="02020603050405020304" pitchFamily="18" charset="0"/>
              </a:rPr>
              <a:t>), 16:00-18:00 </a:t>
            </a:r>
            <a:r>
              <a:rPr lang="en-US" altLang="zh-CN" sz="2800" dirty="0">
                <a:solidFill>
                  <a:srgbClr val="00B0F0"/>
                </a:solidFill>
                <a:cs typeface="Times New Roman" panose="02020603050405020304" pitchFamily="18" charset="0"/>
              </a:rPr>
              <a:t>Berlin time</a:t>
            </a:r>
          </a:p>
          <a:p>
            <a:pPr algn="ctr">
              <a:buFontTx/>
              <a:buNone/>
            </a:pPr>
            <a:r>
              <a:rPr lang="en-US" altLang="en-US" sz="4000" dirty="0" smtClean="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1290, 1775, 1776, 1800, 2158, 2159, 2284</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1216, 1217, 1218, 1219, 1225, 1466, 1467, 1468, 1469, 1470, 1471, 1472, 1473, 1474, 1475, 1476, 1778, 2162</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1604</a:t>
            </a:r>
          </a:p>
          <a:p>
            <a:pPr lvl="1" algn="just">
              <a:buFont typeface="Arial" panose="020B0604020202020204" pitchFamily="34" charset="0"/>
              <a:buChar char="–"/>
              <a:defRPr/>
            </a:pPr>
            <a:r>
              <a:rPr lang="en-US" altLang="zh-CN" sz="1600" dirty="0"/>
              <a:t>as specified </a:t>
            </a:r>
            <a:r>
              <a:rPr lang="en-US" altLang="zh-CN" sz="1600" dirty="0" smtClean="0"/>
              <a:t>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Cheng Chen </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1629, 1642, 1685, 1686, 1687, 1759, 1767, 1768, 1769, 1770, 1824, 1825, 1826, 1827, 1828, and 1829 </a:t>
            </a:r>
            <a:endParaRPr lang="en-US" altLang="zh-CN" sz="1600" dirty="0" smtClean="0"/>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2224, 2061, 1422, 1557, 1618, 1620, 1493, 2261, 2262, 2264, 1977, 1262, 1794, 2023, 2191, 1239, 1335, 1780, 1781</a:t>
            </a:r>
            <a:endParaRPr lang="en-US" altLang="zh-CN" sz="1600" dirty="0" smtClean="0"/>
          </a:p>
          <a:p>
            <a:pPr lvl="1" algn="just">
              <a:buFont typeface="Arial" panose="020B0604020202020204" pitchFamily="34" charset="0"/>
              <a:buChar char="–"/>
              <a:defRPr/>
            </a:pPr>
            <a:r>
              <a:rPr lang="en-US" altLang="zh-CN" sz="1600" dirty="0"/>
              <a:t>as specified </a:t>
            </a:r>
            <a:r>
              <a:rPr lang="en-US" altLang="zh-CN" sz="1600" dirty="0" smtClean="0"/>
              <a:t>in 11-23/0994r1 </a:t>
            </a:r>
            <a:r>
              <a:rPr lang="en-US" altLang="zh-CN" sz="1600" dirty="0"/>
              <a:t>‘Proposed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1055, 1737, 1738, 1783, 1982, 1984, 1985, 2039, and </a:t>
            </a:r>
            <a:r>
              <a:rPr lang="en-US" altLang="zh-CN" sz="1600" dirty="0" smtClean="0"/>
              <a:t>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2165, 1561, 1038, 1562 and </a:t>
            </a:r>
            <a:r>
              <a:rPr lang="en-US" altLang="zh-CN" sz="1600" dirty="0" smtClean="0"/>
              <a:t>1598</a:t>
            </a:r>
          </a:p>
          <a:p>
            <a:pPr lvl="1" algn="just">
              <a:buFont typeface="Arial" panose="020B0604020202020204" pitchFamily="34" charset="0"/>
              <a:buChar char="–"/>
              <a:defRPr/>
            </a:pPr>
            <a:r>
              <a:rPr lang="en-US" altLang="zh-CN" sz="1600" dirty="0"/>
              <a:t>as specified </a:t>
            </a:r>
            <a:r>
              <a:rPr lang="en-US" altLang="zh-CN" sz="1600" dirty="0" smtClean="0"/>
              <a:t>in 11-23/0530r2 </a:t>
            </a:r>
            <a:r>
              <a:rPr lang="en-US" altLang="zh-CN" sz="1600" dirty="0"/>
              <a:t>‘LB272 comments measurement setup comments resolution part 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2072</a:t>
            </a:r>
          </a:p>
          <a:p>
            <a:pPr lvl="1" algn="just">
              <a:buFont typeface="Arial" panose="020B0604020202020204" pitchFamily="34" charset="0"/>
              <a:buChar char="–"/>
              <a:defRPr/>
            </a:pPr>
            <a:r>
              <a:rPr lang="en-US" altLang="zh-CN" sz="1600" dirty="0" smtClean="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fr-FR" altLang="zh-CN" dirty="0"/>
              <a:t>11-23/0867r1</a:t>
            </a:r>
            <a:r>
              <a:rPr lang="en-US" altLang="zh-CN" dirty="0" smtClean="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de-DE" altLang="zh-CN" sz="1600" dirty="0" smtClean="0"/>
              <a:t>1978</a:t>
            </a:r>
            <a:endParaRPr lang="en-US" altLang="zh-CN" sz="1600" dirty="0" smtClean="0"/>
          </a:p>
          <a:p>
            <a:pPr lvl="1" algn="just">
              <a:buFont typeface="Arial" panose="020B0604020202020204" pitchFamily="34" charset="0"/>
              <a:buChar char="–"/>
              <a:defRPr/>
            </a:pPr>
            <a:r>
              <a:rPr lang="en-US" altLang="zh-CN" sz="1600" dirty="0" smtClean="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109541</TotalTime>
  <Words>7447</Words>
  <Application>Microsoft Office PowerPoint</Application>
  <PresentationFormat>宽屏</PresentationFormat>
  <Paragraphs>1904</Paragraphs>
  <Slides>150</Slides>
  <Notes>150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150</vt:i4>
      </vt:variant>
    </vt:vector>
  </HeadingPairs>
  <TitlesOfParts>
    <vt:vector size="156"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159</cp:revision>
  <cp:lastPrinted>2014-11-04T15:04:57Z</cp:lastPrinted>
  <dcterms:created xsi:type="dcterms:W3CDTF">2007-04-17T18:10:23Z</dcterms:created>
  <dcterms:modified xsi:type="dcterms:W3CDTF">2023-07-12T20:27:05Z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(3)gH0Z2/klqU7b54DxQG+mNPiTr5MjTFOwzjsKWQCxTk0kmoyyOha9p31MhF7IsQhFerF68RG6
SIHxUu19F6xVZ74AS+BLPVvULC3dSJ/pm8bsSUB861sAXV4Q6eL7upDFvWjxhQnDafmCaOlO
aiu9DovOjJfmdO0CHs4vDCbGlvgRCjhp7MznahbPe7yTo0LbbJU1nWcdvF4Ofp/Gvq5x4XNj
6KEmFlpom9lW/U7OZC</vt:lpwstr>
  </property>
  <property fmtid="{D5CDD505-2E9C-101B-9397-08002B2CF9AE}" pid="27" name="_2015_ms_pID_7253431">
    <vt:lpwstr>6vb9ngOfsTHIPeRA4aZf14LxDkSwfMPbQQDebh6uaq4Yo6fpoDupcA
JIc1ZQdPCFV5oa0IRVu9My+KZKF6LVmFYboNr091GY/M4IMO6zA3vZPqBVCXL1GSKjkTOoVK
UoTQwkuYTV+p/trqIPpqd0ChYjfduqusJw5OCzv654W4znT6CnHo3JTcE/Mpw9KW/lbs+365
Nv4dlgb5dcxTJJe3ayrfDuqNuI8jEDUW871x</vt:lpwstr>
  </property>
  <property fmtid="{D5CDD505-2E9C-101B-9397-08002B2CF9AE}" pid="28" name="_2015_ms_pID_7253432">
    <vt:lpwstr>NRSLoT4bP4kBCKaDA+9LzrE=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