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6"/>
  </p:notesMasterIdLst>
  <p:handoutMasterIdLst>
    <p:handoutMasterId r:id="rId147"/>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21" r:id="rId132"/>
    <p:sldId id="926" r:id="rId133"/>
    <p:sldId id="922" r:id="rId134"/>
    <p:sldId id="923" r:id="rId135"/>
    <p:sldId id="928" r:id="rId136"/>
    <p:sldId id="929" r:id="rId137"/>
    <p:sldId id="930" r:id="rId138"/>
    <p:sldId id="931" r:id="rId139"/>
    <p:sldId id="708" r:id="rId140"/>
    <p:sldId id="927" r:id="rId141"/>
    <p:sldId id="561" r:id="rId142"/>
    <p:sldId id="698" r:id="rId143"/>
    <p:sldId id="705" r:id="rId144"/>
    <p:sldId id="798" r:id="rId14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presProps" Target="presProps.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853025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942521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2291076"/>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24914424"/>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5769059"/>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7910437"/>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5948843"/>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7352305"/>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925100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802.11-23/0410r28</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898553701"/>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14843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2286, and 2202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a:t>
            </a:r>
            <a:r>
              <a:rPr lang="en-US" altLang="zh-CN" sz="1600" dirty="0" smtClean="0">
                <a:solidFill>
                  <a:srgbClr val="FF0000"/>
                </a:solidFill>
              </a:rPr>
              <a:t>r3</a:t>
            </a:r>
            <a:r>
              <a:rPr lang="en-US" altLang="zh-CN" sz="1600" dirty="0" smtClean="0"/>
              <a:t> </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a:t>
            </a:r>
            <a:r>
              <a:rPr lang="en-US" altLang="zh-CN" dirty="0" smtClean="0">
                <a:solidFill>
                  <a:srgbClr val="FF0000"/>
                </a:solidFill>
              </a:rPr>
              <a:t>r3</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44043715"/>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651147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9760455"/>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54603616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603041"/>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Zhuqing</a:t>
            </a:r>
            <a:r>
              <a:rPr lang="en-US" altLang="zh-CN" sz="1800" b="1" kern="0" dirty="0" smtClean="0"/>
              <a:t> Tang</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9156094"/>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XXX</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smtClean="0"/>
              <a:t>23/1167 editorial </a:t>
            </a:r>
            <a:r>
              <a:rPr lang="en-US" altLang="zh-CN" sz="1600" dirty="0"/>
              <a:t>review suggestions 11-55-3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a:t>
            </a:r>
            <a:r>
              <a:rPr lang="en-US" altLang="zh-CN" sz="1800" b="1" kern="0" dirty="0" smtClean="0"/>
              <a:t>McCann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23/1167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4422096"/>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109522</TotalTime>
  <Words>7238</Words>
  <Application>Microsoft Office PowerPoint</Application>
  <PresentationFormat>宽屏</PresentationFormat>
  <Paragraphs>1842</Paragraphs>
  <Slides>144</Slides>
  <Notes>144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144</vt:i4>
      </vt:variant>
    </vt:vector>
  </HeadingPairs>
  <TitlesOfParts>
    <vt:vector size="150"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142</cp:revision>
  <cp:lastPrinted>2014-11-04T15:04:57Z</cp:lastPrinted>
  <dcterms:created xsi:type="dcterms:W3CDTF">2007-04-17T18:10:23Z</dcterms:created>
  <dcterms:modified xsi:type="dcterms:W3CDTF">2023-07-12T08:43:39Z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