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8" r:id="rId120"/>
    <p:sldId id="914" r:id="rId121"/>
    <p:sldId id="909" r:id="rId122"/>
    <p:sldId id="910" r:id="rId123"/>
    <p:sldId id="911" r:id="rId124"/>
    <p:sldId id="912" r:id="rId125"/>
    <p:sldId id="913" r:id="rId126"/>
    <p:sldId id="918" r:id="rId127"/>
    <p:sldId id="915" r:id="rId128"/>
    <p:sldId id="916" r:id="rId129"/>
    <p:sldId id="922" r:id="rId130"/>
    <p:sldId id="920" r:id="rId131"/>
    <p:sldId id="708" r:id="rId132"/>
    <p:sldId id="561" r:id="rId133"/>
    <p:sldId id="698" r:id="rId134"/>
    <p:sldId id="705" r:id="rId135"/>
    <p:sldId id="798" r:id="rId1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commentAuthors" Target="commentAuthor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9363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029480"/>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7104479"/>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151436"/>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8520071"/>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0510219"/>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931302"/>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1515710"/>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195697"/>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3196328"/>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9816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3694255"/>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802.11-23/0410r25</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3060759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7608722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Zinan Lin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647690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653249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1412391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a:t>
            </a:r>
            <a:r>
              <a:rPr lang="en-US" altLang="zh-CN" sz="1800" b="1" kern="0" dirty="0" smtClean="0"/>
              <a:t>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6433106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5647135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45584825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r>
              <a:rPr lang="en-US" altLang="zh-CN" sz="1600" dirty="0" smtClean="0"/>
              <a:t>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5394454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61038136"/>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08909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490170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109484</TotalTime>
  <Words>6942</Words>
  <Application>Microsoft Office PowerPoint</Application>
  <PresentationFormat>宽屏</PresentationFormat>
  <Paragraphs>1732</Paragraphs>
  <Slides>135</Slides>
  <Notes>135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135</vt:i4>
      </vt:variant>
    </vt:vector>
  </HeadingPairs>
  <TitlesOfParts>
    <vt:vector size="141"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115</cp:revision>
  <cp:lastPrinted>2014-11-04T15:04:57Z</cp:lastPrinted>
  <dcterms:created xsi:type="dcterms:W3CDTF">2007-04-17T18:10:23Z</dcterms:created>
  <dcterms:modified xsi:type="dcterms:W3CDTF">2023-07-11T09:54:41Z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