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6"/>
  </p:notesMasterIdLst>
  <p:handoutMasterIdLst>
    <p:handoutMasterId r:id="rId127"/>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45" r:id="rId91"/>
    <p:sldId id="850" r:id="rId92"/>
    <p:sldId id="851" r:id="rId93"/>
    <p:sldId id="852" r:id="rId94"/>
    <p:sldId id="853" r:id="rId95"/>
    <p:sldId id="854" r:id="rId96"/>
    <p:sldId id="855" r:id="rId97"/>
    <p:sldId id="856" r:id="rId98"/>
    <p:sldId id="857" r:id="rId99"/>
    <p:sldId id="858" r:id="rId100"/>
    <p:sldId id="859" r:id="rId101"/>
    <p:sldId id="860" r:id="rId102"/>
    <p:sldId id="861" r:id="rId103"/>
    <p:sldId id="862" r:id="rId104"/>
    <p:sldId id="863" r:id="rId105"/>
    <p:sldId id="864" r:id="rId106"/>
    <p:sldId id="865" r:id="rId107"/>
    <p:sldId id="866" r:id="rId108"/>
    <p:sldId id="867" r:id="rId109"/>
    <p:sldId id="868" r:id="rId110"/>
    <p:sldId id="869" r:id="rId111"/>
    <p:sldId id="871" r:id="rId112"/>
    <p:sldId id="872" r:id="rId113"/>
    <p:sldId id="873" r:id="rId114"/>
    <p:sldId id="874" r:id="rId115"/>
    <p:sldId id="876" r:id="rId116"/>
    <p:sldId id="879" r:id="rId117"/>
    <p:sldId id="880" r:id="rId118"/>
    <p:sldId id="881" r:id="rId119"/>
    <p:sldId id="708" r:id="rId120"/>
    <p:sldId id="878" r:id="rId121"/>
    <p:sldId id="561" r:id="rId122"/>
    <p:sldId id="698" r:id="rId123"/>
    <p:sldId id="705" r:id="rId124"/>
    <p:sldId id="798" r:id="rId1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90427" autoAdjust="0"/>
  </p:normalViewPr>
  <p:slideViewPr>
    <p:cSldViewPr>
      <p:cViewPr varScale="1">
        <p:scale>
          <a:sx n="88" d="100"/>
          <a:sy n="88" d="100"/>
        </p:scale>
        <p:origin x="134"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commentAuthors" Target="commentAuthor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presProps" Target="pres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7797535"/>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16291931"/>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0997346"/>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5412120"/>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307691"/>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15714642"/>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8169872"/>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7220762"/>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6449303"/>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6739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8486101"/>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941845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5294662"/>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83182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4316692"/>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46397024"/>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65353494"/>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6520146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9410923"/>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4003507"/>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6889448"/>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6625754"/>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5321286"/>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7147014"/>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3491795"/>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45975705"/>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6839817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7774286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2892130"/>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354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802.11-23/0410r23</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2023-06-14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88119804"/>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43357871"/>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a:t>
            </a:r>
            <a:r>
              <a:rPr lang="en-US" altLang="zh-CN" sz="1800" b="1" kern="0" dirty="0" smtClean="0"/>
              <a:t>Chitrakar</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7412396"/>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9976568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20944543"/>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6764932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5479295"/>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78238698"/>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4186154"/>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Zhuqing</a:t>
            </a:r>
            <a:r>
              <a:rPr lang="en-US" altLang="zh-CN" sz="1800" dirty="0" smtClean="0"/>
              <a:t> Tang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9357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71502431"/>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95746833"/>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55874254"/>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8753490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67011278"/>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38048847"/>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38278973"/>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1540812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473818535"/>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3XX</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smtClean="0"/>
              <a:t>23/1178r1 </a:t>
            </a:r>
            <a:r>
              <a:rPr lang="en-US" altLang="zh-CN" sz="1600" dirty="0"/>
              <a:t>Bug fix: SBP response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23/1178r1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1244536"/>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smtClean="0"/>
              <a:t>Leif </a:t>
            </a:r>
            <a:r>
              <a:rPr lang="en-US" altLang="zh-CN" sz="2000" dirty="0"/>
              <a:t>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smtClean="0"/>
              <a:t>Claudio </a:t>
            </a:r>
            <a:r>
              <a:rPr lang="en-US" altLang="zh-CN" sz="2000" dirty="0"/>
              <a:t>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a:t>
            </a:r>
            <a:r>
              <a:rPr lang="en-US" altLang="zh-CN" sz="1600" dirty="0" smtClean="0"/>
              <a:t>2005</a:t>
            </a:r>
            <a:r>
              <a:rPr lang="en-US" altLang="zh-CN" sz="1600" dirty="0"/>
              <a:t>,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 </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1021, 1022, 1336, 1483 and 1389</a:t>
            </a:r>
          </a:p>
          <a:p>
            <a:pPr lvl="1" algn="just">
              <a:buFont typeface="Arial" panose="020B0604020202020204" pitchFamily="34" charset="0"/>
              <a:buChar char="–"/>
              <a:defRPr/>
            </a:pPr>
            <a:r>
              <a:rPr lang="en-US" altLang="zh-CN" sz="1600" dirty="0"/>
              <a:t>as specified in </a:t>
            </a:r>
            <a:r>
              <a:rPr lang="en-US" altLang="zh-CN" sz="1600" dirty="0" smtClean="0"/>
              <a:t>23/0889r1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kern="0" dirty="0" smtClean="0"/>
              <a:t>	</a:t>
            </a:r>
            <a:r>
              <a:rPr lang="en-US" altLang="zh-CN" sz="1800" b="1" dirty="0" smtClean="0"/>
              <a:t>	</a:t>
            </a:r>
            <a:r>
              <a:rPr lang="en-US" altLang="zh-CN" sz="1800" b="1" kern="0" dirty="0" smtClean="0"/>
              <a:t>Second</a:t>
            </a:r>
            <a:r>
              <a:rPr lang="en-US" altLang="zh-CN" sz="1800" b="1" kern="0" dirty="0"/>
              <a:t>: Rui Du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t>
            </a:r>
            <a:r>
              <a:rPr lang="en-US" altLang="zh-CN" sz="1800" b="1" kern="0" dirty="0" smtClean="0"/>
              <a:t>Aboul-Magd</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a:t>
            </a:r>
            <a:r>
              <a:rPr lang="en-US" altLang="zh-CN" sz="1800" b="1" kern="0" dirty="0" smtClean="0"/>
              <a:t>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smtClean="0"/>
              <a:t>	</a:t>
            </a:r>
            <a:r>
              <a:rPr lang="en-US" altLang="zh-CN" sz="1800" b="1" kern="0" dirty="0" smtClean="0"/>
              <a:t>Second: </a:t>
            </a:r>
            <a:r>
              <a:rPr lang="en-US" altLang="zh-CN" sz="1800" b="1" kern="0" dirty="0"/>
              <a:t>Osama AboulMagd </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a:t>
            </a:r>
            <a:r>
              <a:rPr lang="en-US" altLang="zh-CN" sz="1800" dirty="0">
                <a:solidFill>
                  <a:srgbClr val="000000"/>
                </a:solidFill>
                <a:highlight>
                  <a:srgbClr val="00FF00"/>
                </a:highlight>
                <a:latin typeface="Times New Roman" panose="02020603050405020304" pitchFamily="18" charset="0"/>
                <a:cs typeface="+mn-cs"/>
              </a:rPr>
              <a:t>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Ali Raissinia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kern="0" dirty="0" smtClean="0"/>
              <a:t>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85325362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444436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90449702"/>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4652794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05884729"/>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5748724"/>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96736314"/>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8291171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11076692"/>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0240528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109462</TotalTime>
  <Words>6467</Words>
  <Application>Microsoft Office PowerPoint</Application>
  <PresentationFormat>宽屏</PresentationFormat>
  <Paragraphs>1589</Paragraphs>
  <Slides>124</Slides>
  <Notes>124</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124</vt:i4>
      </vt:variant>
    </vt:vector>
  </HeadingPairs>
  <TitlesOfParts>
    <vt:vector size="130"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86</cp:revision>
  <cp:lastPrinted>2014-11-04T15:04:57Z</cp:lastPrinted>
  <dcterms:created xsi:type="dcterms:W3CDTF">2007-04-17T18:10:23Z</dcterms:created>
  <dcterms:modified xsi:type="dcterms:W3CDTF">2023-07-10T14:01:22Z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(3)gH0Z2/klqU7b54DxQG+mNPiTr5MjTFOwzjsKWQCxTk0kmoyyOha9p31MhF7IsQhFerF68RG6
SIHxUu19F6xVZ74AS+BLPVvULC3dSJ/pm8bsSUB861sAXV4Q6eL7upDFvWjxhQnDafmCaOlO
aiu9DovOjJfmdO0CHs4vDCbGlvgRCjhp7MznahbPe7yTo0LbbJU1nWcdvF4Ofp/Gvq5x4XNj
6KEmFlpom9lW/U7OZC</vt:lpwstr>
  </property>
  <property fmtid="{D5CDD505-2E9C-101B-9397-08002B2CF9AE}" pid="27" name="_2015_ms_pID_7253431">
    <vt:lpwstr>6vb9ngOfsTHIPeRA4aZf14LxDkSwfMPbQQDebh6uaq4Yo6fpoDupcA
JIc1ZQdPCFV5oa0IRVu9My+KZKF6LVmFYboNr091GY/M4IMO6zA3vZPqBVCXL1GSKjkTOoVK
UoTQwkuYTV+p/trqIPpqd0ChYjfduqusJw5OCzv654W4znT6CnHo3JTcE/Mpw9KW/lbs+365
Nv4dlgb5dcxTJJe3ayrfDuqNuI8jEDUW871x</vt:lpwstr>
  </property>
  <property fmtid="{D5CDD505-2E9C-101B-9397-08002B2CF9AE}" pid="28" name="_2015_ms_pID_7253432">
    <vt:lpwstr>NRSLoT4bP4kBCKaDA+9LzrE=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