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6"/>
  </p:notesMasterIdLst>
  <p:handoutMasterIdLst>
    <p:handoutMasterId r:id="rId127"/>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45" r:id="rId91"/>
    <p:sldId id="850" r:id="rId92"/>
    <p:sldId id="851" r:id="rId93"/>
    <p:sldId id="852" r:id="rId94"/>
    <p:sldId id="853" r:id="rId95"/>
    <p:sldId id="854" r:id="rId96"/>
    <p:sldId id="855" r:id="rId97"/>
    <p:sldId id="856" r:id="rId98"/>
    <p:sldId id="857" r:id="rId99"/>
    <p:sldId id="858" r:id="rId100"/>
    <p:sldId id="859" r:id="rId101"/>
    <p:sldId id="860" r:id="rId102"/>
    <p:sldId id="861" r:id="rId103"/>
    <p:sldId id="862" r:id="rId104"/>
    <p:sldId id="863" r:id="rId105"/>
    <p:sldId id="864" r:id="rId106"/>
    <p:sldId id="865" r:id="rId107"/>
    <p:sldId id="866" r:id="rId108"/>
    <p:sldId id="867" r:id="rId109"/>
    <p:sldId id="868" r:id="rId110"/>
    <p:sldId id="869" r:id="rId111"/>
    <p:sldId id="871" r:id="rId112"/>
    <p:sldId id="872" r:id="rId113"/>
    <p:sldId id="873" r:id="rId114"/>
    <p:sldId id="874" r:id="rId115"/>
    <p:sldId id="876" r:id="rId116"/>
    <p:sldId id="875" r:id="rId117"/>
    <p:sldId id="877" r:id="rId118"/>
    <p:sldId id="879" r:id="rId119"/>
    <p:sldId id="708" r:id="rId120"/>
    <p:sldId id="878" r:id="rId121"/>
    <p:sldId id="561" r:id="rId122"/>
    <p:sldId id="698" r:id="rId123"/>
    <p:sldId id="705" r:id="rId124"/>
    <p:sldId id="798" r:id="rId1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commentAuthors" Target="commentAuthor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797535"/>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16291931"/>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099734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5412120"/>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307691"/>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15714642"/>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8169872"/>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7220762"/>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6449303"/>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673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8486101"/>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941845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5294662"/>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83182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4316692"/>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6397024"/>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8155398"/>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753578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0114053"/>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003507"/>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6889448"/>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62575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32128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7147014"/>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491795"/>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45975705"/>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839817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774286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2892130"/>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354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802.11-23/0410r22</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811980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335787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a:t>
            </a:r>
            <a:r>
              <a:rPr lang="en-US" altLang="zh-CN" sz="1800" b="1" kern="0" dirty="0" smtClean="0"/>
              <a:t>Chitrakar</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741239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76568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2094454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6764932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547929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823869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418615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Zhuqing</a:t>
            </a:r>
            <a:r>
              <a:rPr lang="en-US" altLang="zh-CN" sz="1800" dirty="0" smtClean="0"/>
              <a:t> Tang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9357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150243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574683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5587425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8753490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6701127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38048847"/>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 2296</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23/0748r2 “</a:t>
            </a:r>
            <a:r>
              <a:rPr lang="en-US" altLang="zh-CN" sz="1600" dirty="0"/>
              <a:t>Resolutions for SBP Comments in LB272 - Part 1”</a:t>
            </a:r>
            <a:endParaRPr lang="en-US" altLang="zh-CN" sz="1800" b="1" kern="0" dirty="0" smtClean="0"/>
          </a:p>
          <a:p>
            <a:pPr marL="342900" lvl="1" indent="-342900" algn="just">
              <a:buFont typeface="Arial" panose="020B0604020202020204" pitchFamily="34" charset="0"/>
              <a:buChar char="•"/>
              <a:defRPr/>
            </a:pPr>
            <a:endParaRPr lang="en-US" altLang="zh-CN" sz="18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23/0748r2</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10Y/3N/7A</a:t>
            </a:r>
            <a:endParaRPr lang="en-US" altLang="zh-CN" sz="1050" b="1" kern="0" dirty="0"/>
          </a:p>
        </p:txBody>
      </p:sp>
    </p:spTree>
    <p:extLst>
      <p:ext uri="{BB962C8B-B14F-4D97-AF65-F5344CB8AC3E}">
        <p14:creationId xmlns:p14="http://schemas.microsoft.com/office/powerpoint/2010/main" val="156129454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00503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625105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3XX</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23/1178r1 </a:t>
            </a:r>
            <a:r>
              <a:rPr lang="en-US" altLang="zh-CN" sz="1600" dirty="0"/>
              <a:t>Bug fix: SBP response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23/1178r1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124453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5325362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444436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044970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465279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0588472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74872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9673631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8291171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107669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02405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109462</TotalTime>
  <Words>6460</Words>
  <Application>Microsoft Office PowerPoint</Application>
  <PresentationFormat>宽屏</PresentationFormat>
  <Paragraphs>1592</Paragraphs>
  <Slides>124</Slides>
  <Notes>124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124</vt:i4>
      </vt:variant>
    </vt:vector>
  </HeadingPairs>
  <TitlesOfParts>
    <vt:vector size="130"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84</cp:revision>
  <cp:lastPrinted>2014-11-04T15:04:57Z</cp:lastPrinted>
  <dcterms:created xsi:type="dcterms:W3CDTF">2007-04-17T18:10:23Z</dcterms:created>
  <dcterms:modified xsi:type="dcterms:W3CDTF">2023-07-10T08:20:03Z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