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3"/>
  </p:notesMasterIdLst>
  <p:handoutMasterIdLst>
    <p:handoutMasterId r:id="rId124"/>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45" r:id="rId91"/>
    <p:sldId id="846" r:id="rId92"/>
    <p:sldId id="850" r:id="rId93"/>
    <p:sldId id="851" r:id="rId94"/>
    <p:sldId id="852" r:id="rId95"/>
    <p:sldId id="853" r:id="rId96"/>
    <p:sldId id="854" r:id="rId97"/>
    <p:sldId id="855" r:id="rId98"/>
    <p:sldId id="856" r:id="rId99"/>
    <p:sldId id="857" r:id="rId100"/>
    <p:sldId id="858" r:id="rId101"/>
    <p:sldId id="859" r:id="rId102"/>
    <p:sldId id="860" r:id="rId103"/>
    <p:sldId id="861" r:id="rId104"/>
    <p:sldId id="862" r:id="rId105"/>
    <p:sldId id="863" r:id="rId106"/>
    <p:sldId id="864" r:id="rId107"/>
    <p:sldId id="865" r:id="rId108"/>
    <p:sldId id="866" r:id="rId109"/>
    <p:sldId id="867" r:id="rId110"/>
    <p:sldId id="868" r:id="rId111"/>
    <p:sldId id="869" r:id="rId112"/>
    <p:sldId id="870" r:id="rId113"/>
    <p:sldId id="871" r:id="rId114"/>
    <p:sldId id="872" r:id="rId115"/>
    <p:sldId id="873" r:id="rId116"/>
    <p:sldId id="874" r:id="rId117"/>
    <p:sldId id="708" r:id="rId118"/>
    <p:sldId id="561" r:id="rId119"/>
    <p:sldId id="698" r:id="rId120"/>
    <p:sldId id="705" r:id="rId121"/>
    <p:sldId id="798" r:id="rId1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handoutMaster" Target="handoutMasters/handoutMaster1.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354433"/>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79753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629193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099734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541212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30769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571464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6987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22076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644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67396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8486101"/>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13163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9418454"/>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529466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83182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4316692"/>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688944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357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62575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32128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714701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49179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97570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839817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774286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2892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802.11-23/0410r19</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80240528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endParaRPr lang="en-US" altLang="zh-CN" sz="1600" dirty="0" smtClean="0"/>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98811980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84335787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85741239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09976568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02094454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2077</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96764932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02547929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2283</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57823869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Assaf Kasher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484186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1625</a:t>
            </a:r>
            <a:endParaRPr lang="en-US" altLang="zh-CN" sz="1600" dirty="0" smtClean="0"/>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a:t>
            </a:r>
            <a:r>
              <a:rPr lang="en-US" altLang="zh-CN" sz="1800" dirty="0" smtClean="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2693570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57150243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p>
          <a:p>
            <a:pPr lvl="1" algn="just">
              <a:buFont typeface="Arial" panose="020B0604020202020204" pitchFamily="34" charset="0"/>
              <a:buChar char="–"/>
              <a:defRPr/>
            </a:pPr>
            <a:r>
              <a:rPr lang="en-US" altLang="zh-CN" sz="1600" dirty="0"/>
              <a:t>as 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72288815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2063</a:t>
            </a:r>
            <a:endParaRPr lang="en-US" altLang="zh-CN" sz="1600" dirty="0" smtClean="0"/>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419574683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a:t>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75587425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11-23/1023r1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11-23/1023r1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408753490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a:t>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06701127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532536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1011</a:t>
            </a:r>
          </a:p>
          <a:p>
            <a:pPr lvl="1" algn="just">
              <a:buFont typeface="Arial" panose="020B0604020202020204" pitchFamily="34" charset="0"/>
              <a:buChar char="–"/>
              <a:defRPr/>
            </a:pPr>
            <a:r>
              <a:rPr lang="en-US" altLang="zh-CN" sz="1600" dirty="0"/>
              <a:t>as specified in 11-23/0828r2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2374632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1244443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11-23/1060r0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11-23/1060r0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49044970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34652794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a:t>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Junghoon Suh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20588472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16574872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endParaRPr lang="en-US" altLang="zh-CN" sz="1600" dirty="0" smtClean="0"/>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4967363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58291171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endParaRPr lang="en-US" altLang="zh-CN" sz="1600" dirty="0" smtClean="0"/>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411076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109408</TotalTime>
  <Words>6345</Words>
  <Application>Microsoft Office PowerPoint</Application>
  <PresentationFormat>宽屏</PresentationFormat>
  <Paragraphs>1551</Paragraphs>
  <Slides>121</Slides>
  <Notes>121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121</vt:i4>
      </vt:variant>
    </vt:vector>
  </HeadingPairs>
  <TitlesOfParts>
    <vt:vector size="127"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59</cp:revision>
  <cp:lastPrinted>2014-11-04T15:04:57Z</cp:lastPrinted>
  <dcterms:created xsi:type="dcterms:W3CDTF">2007-04-17T18:10:23Z</dcterms:created>
  <dcterms:modified xsi:type="dcterms:W3CDTF">2023-07-08T17:39:32Z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