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708" r:id="rId91"/>
    <p:sldId id="561" r:id="rId92"/>
    <p:sldId id="698" r:id="rId93"/>
    <p:sldId id="705" r:id="rId94"/>
    <p:sldId id="798" r:id="rId9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0427" autoAdjust="0"/>
  </p:normalViewPr>
  <p:slideViewPr>
    <p:cSldViewPr>
      <p:cViewPr varScale="1">
        <p:scale>
          <a:sx n="101" d="100"/>
          <a:sy n="101" d="100"/>
        </p:scale>
        <p:origin x="55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802.11-23/0410r18</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109353</TotalTime>
  <Words>5066</Words>
  <Application>Microsoft Office PowerPoint</Application>
  <PresentationFormat>宽屏</PresentationFormat>
  <Paragraphs>1172</Paragraphs>
  <Slides>94</Slides>
  <Notes>94</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94</vt:i4>
      </vt:variant>
    </vt:vector>
  </HeadingPairs>
  <TitlesOfParts>
    <vt:vector size="100"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cp:revision>
  <cp:lastPrinted>2014-11-04T15:04:57Z</cp:lastPrinted>
  <dcterms:created xsi:type="dcterms:W3CDTF">2007-04-17T18:10:23Z</dcterms:created>
  <dcterms:modified xsi:type="dcterms:W3CDTF">2023-06-29T01:10:03Z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(3)zTmZRnethToG3T9MjdnJKFuyFPnTzlZlcvhZPjHqKfCoTeA4juNG3acYMq/rUhpxvdpe/Khz
hoAI93/RXooTP4yYAoiVgNMwU8tGBGX+MKTseZmcW5LIDwQaCCofJXgcim+k5p+pXJMGGXAZ
TM6AFkNLRS+uVjUFcbQwlZorN0F2TO2lf68paX+AOGBiHpL6pIeTTeLa6cfgBGhpq9+X15iH
VFqWkpYIrMwwqEDz7F</vt:lpwstr>
  </property>
  <property fmtid="{D5CDD505-2E9C-101B-9397-08002B2CF9AE}" pid="27" name="_2015_ms_pID_7253431">
    <vt:lpwstr>0/0rgIz4S2M6MdX7TkczWB9t8/4xPNh/akPG1P5ReYryHlLY25jol8
OmDcoa9Fp3sCn5fOhHo+8EnbJqrVmQ/Fr4UML0JJAz4YmxCvXMLRPW8GR79GFFZkNs1RHLNx
wrTtitv4CJqVq3mX4gcuh34v1BfcKC77ZD1ZOobfRuU1/31iwL8iqOup1AodQeBNOxCpL4II
DkrOTBUBLhfokpvwtRGiA2heLvmi5Ki12+zc</vt:lpwstr>
  </property>
  <property fmtid="{D5CDD505-2E9C-101B-9397-08002B2CF9AE}" pid="28" name="_2015_ms_pID_7253432">
    <vt:lpwstr>PvtIh0wYz8BrKgNzEh9Gi6M=</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