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30" r:id="rId74"/>
    <p:sldId id="831" r:id="rId75"/>
    <p:sldId id="832" r:id="rId76"/>
    <p:sldId id="834" r:id="rId77"/>
    <p:sldId id="835" r:id="rId78"/>
    <p:sldId id="836" r:id="rId79"/>
    <p:sldId id="833" r:id="rId80"/>
    <p:sldId id="837" r:id="rId81"/>
    <p:sldId id="839" r:id="rId82"/>
    <p:sldId id="838" r:id="rId83"/>
    <p:sldId id="840" r:id="rId84"/>
    <p:sldId id="841" r:id="rId85"/>
    <p:sldId id="843" r:id="rId86"/>
    <p:sldId id="842" r:id="rId87"/>
    <p:sldId id="845" r:id="rId88"/>
    <p:sldId id="829" r:id="rId89"/>
    <p:sldId id="708" r:id="rId90"/>
    <p:sldId id="561" r:id="rId91"/>
    <p:sldId id="698" r:id="rId92"/>
    <p:sldId id="705" r:id="rId93"/>
    <p:sldId id="798" r:id="rId9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101" d="100"/>
          <a:sy n="101" d="100"/>
        </p:scale>
        <p:origin x="55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142678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41598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7357326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482397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598650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840050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645471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4160836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0421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6285700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203528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4322771"/>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444373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132102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65089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591603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10633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858343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802.11-23/0410r16</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endParaRPr lang="en-US" altLang="en-US" sz="1800" b="1" dirty="0" smtClean="0"/>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a:t>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 </a:t>
            </a:r>
            <a:r>
              <a:rPr lang="en-US" altLang="zh-CN" sz="1800" b="1" kern="0" dirty="0"/>
              <a:t>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2524962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Junghoon Suh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15798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3249911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Rui </a:t>
            </a:r>
            <a:r>
              <a:rPr lang="en-US" altLang="zh-CN" sz="1800" b="1" kern="0" dirty="0" smtClean="0"/>
              <a:t>Yang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727462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202864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820942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533400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smtClean="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45271853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smtClean="0"/>
              <a:t>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22569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524742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Osama AboulMagd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9069188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smtClean="0"/>
              <a:t>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21561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smtClean="0"/>
              <a:t>: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Chris Beg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7034983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Dong Wei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545739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smtClean="0"/>
              <a:t>: </a:t>
            </a:r>
            <a:r>
              <a:rPr lang="en-US" altLang="zh-CN" sz="1600" dirty="0" smtClean="0"/>
              <a:t>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1500568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smtClean="0"/>
              <a:t>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958253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72407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smtClean="0"/>
              <a:t>:</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Assaf </a:t>
            </a:r>
            <a:r>
              <a:rPr lang="en-US" altLang="zh-CN" sz="1800" b="1" kern="0" dirty="0" smtClean="0"/>
              <a:t>Kasher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0207666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109353</TotalTime>
  <Words>5029</Words>
  <PresentationFormat>宽屏</PresentationFormat>
  <Paragraphs>1156</Paragraphs>
  <Slides>93</Slides>
  <Notes>93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93</vt:i4>
      </vt:variant>
    </vt:vector>
  </HeadingPairs>
  <TitlesOfParts>
    <vt:vector size="99"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description/>
  <cp:lastPrinted>2014-11-04T15:04:57Z</cp:lastPrinted>
  <dcterms:created xsi:type="dcterms:W3CDTF">2007-04-17T18:10:23Z</dcterms:created>
  <dcterms:modified xsi:type="dcterms:W3CDTF">2023-06-14T06:41:50Z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(3)zTmZRnethToG3T9MjdnJKFuyFPnTzlZlcvhZPjHqKfCoTeA4juNG3acYMq/rUhpxvdpe/Khz
hoAI93/RXooTP4yYAoiVgNMwU8tGBGX+MKTseZmcW5LIDwQaCCofJXgcim+k5p+pXJMGGXAZ
TM6AFkNLRS+uVjUFcbQwlZorN0F2TO2lf68paX+AOGBiHpL6pIeTTeLa6cfgBGhpq9+X15iH
VFqWkpYIrMwwqEDz7F</vt:lpwstr>
  </property>
  <property fmtid="{D5CDD505-2E9C-101B-9397-08002B2CF9AE}" pid="27" name="_2015_ms_pID_7253431">
    <vt:lpwstr>0/0rgIz4S2M6MdX7TkczWB9t8/4xPNh/akPG1P5ReYryHlLY25jol8
OmDcoa9Fp3sCn5fOhHo+8EnbJqrVmQ/Fr4UML0JJAz4YmxCvXMLRPW8GR79GFFZkNs1RHLNx
wrTtitv4CJqVq3mX4gcuh34v1BfcKC77ZD1ZOobfRuU1/31iwL8iqOup1AodQeBNOxCpL4II
DkrOTBUBLhfokpvwtRGiA2heLvmi5Ki12+zc</vt:lpwstr>
  </property>
  <property fmtid="{D5CDD505-2E9C-101B-9397-08002B2CF9AE}" pid="28" name="_2015_ms_pID_7253432">
    <vt:lpwstr>PvtIh0wYz8BrKgNzEh9Gi6M=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