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708" r:id="rId71"/>
    <p:sldId id="561" r:id="rId72"/>
    <p:sldId id="698" r:id="rId73"/>
    <p:sldId id="705" r:id="rId74"/>
    <p:sldId id="798" r:id="rId7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12" autoAdjust="0"/>
    <p:restoredTop sz="90427" autoAdjust="0"/>
  </p:normalViewPr>
  <p:slideViewPr>
    <p:cSldViewPr>
      <p:cViewPr varScale="1">
        <p:scale>
          <a:sx n="88" d="100"/>
          <a:sy n="88" d="100"/>
        </p:scale>
        <p:origin x="134"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7232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802.11-23/0410r15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smtClean="0"/>
              <a:t>Result</a:t>
            </a:r>
            <a:r>
              <a:rPr lang="en-US" altLang="zh-CN" sz="1800" b="1" kern="0" dirty="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smtClean="0"/>
              <a:t>Leif </a:t>
            </a:r>
            <a:r>
              <a:rPr lang="en-US" altLang="zh-CN" sz="2000" dirty="0"/>
              <a:t>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smtClean="0"/>
              <a:t>Claudio </a:t>
            </a:r>
            <a:r>
              <a:rPr lang="en-US" altLang="zh-CN" sz="2000" dirty="0"/>
              <a:t>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ea typeface="宋体" panose="02010600030101010101" pitchFamily="2" charset="-122"/>
              </a:rPr>
              <a:t>May 15    (Monday AM 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23/0525r0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1951 and </a:t>
            </a:r>
            <a:r>
              <a:rPr lang="en-US" altLang="zh-CN" sz="1600" dirty="0" smtClean="0"/>
              <a:t>1979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1163, 1164, 1166, 1167, 1168, 1503, 1672, 1745, 1746, 1747, 1922, 1923, 2004, 2208, </a:t>
            </a:r>
            <a:r>
              <a:rPr lang="en-US" altLang="zh-CN" sz="1600" dirty="0" smtClean="0"/>
              <a:t>2212</a:t>
            </a:r>
          </a:p>
          <a:p>
            <a:pPr lvl="1" algn="just">
              <a:buFont typeface="Arial" panose="020B0604020202020204" pitchFamily="34" charset="0"/>
              <a:buChar char="–"/>
              <a:defRPr/>
            </a:pPr>
            <a:r>
              <a:rPr lang="en-US" altLang="zh-CN" sz="1600" dirty="0" smtClean="0"/>
              <a:t>as </a:t>
            </a:r>
            <a:r>
              <a:rPr lang="en-US" altLang="zh-CN" sz="1600" dirty="0"/>
              <a:t>specified in doc.: 11-23/0527r3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11-23/0527r3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1286  2151 2254 2288 2297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23/0555r7</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23/0555r7</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1023, 1024, 1032, 1327, 1328, 1329, 1339, 1676, 1821, 1822, 1853, 1884, 1899, 2259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23/0538r2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23/0538r2</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1283, 2102, 2278, </a:t>
            </a:r>
            <a:r>
              <a:rPr lang="en-US" altLang="zh-CN" sz="1600" dirty="0" smtClean="0"/>
              <a:t>1701</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11-23/0528r1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11-23/0528r1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1647</a:t>
            </a:r>
            <a:r>
              <a:rPr lang="en-US" altLang="zh-CN" sz="1600" dirty="0"/>
              <a:t>, 2172, 2271, 2143, 1161, 1162, 2047, and 1785.</a:t>
            </a:r>
          </a:p>
          <a:p>
            <a:pPr lvl="1" algn="just">
              <a:buFont typeface="Arial" panose="020B0604020202020204" pitchFamily="34" charset="0"/>
              <a:buChar char="–"/>
              <a:defRPr/>
            </a:pPr>
            <a:r>
              <a:rPr lang="en-US" altLang="zh-CN" sz="1600" dirty="0" smtClean="0"/>
              <a:t>as </a:t>
            </a:r>
            <a:r>
              <a:rPr lang="en-US" altLang="zh-CN" sz="1600" dirty="0"/>
              <a:t>specified in document 23/0478r3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Rui Du</a:t>
            </a:r>
            <a:r>
              <a:rPr lang="en-US" altLang="zh-CN" sz="1800" b="1" kern="0" dirty="0"/>
              <a:t>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23/0478r3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800" dirty="0" smtClean="0"/>
              <a:t>23/0625r1 </a:t>
            </a:r>
            <a:r>
              <a:rPr lang="en-US" altLang="zh-CN" sz="1800" dirty="0"/>
              <a:t>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smtClean="0"/>
              <a:t>1009</a:t>
            </a:r>
            <a:r>
              <a:rPr lang="en-US" altLang="zh-CN" sz="1600" dirty="0"/>
              <a:t>, 1534, 1996, 2239, 1101, 1282, 1496, 1560, 1103, 1548, 1549, 2109, 1105, 1106, 1428, 1429,1550, 1551, </a:t>
            </a:r>
            <a:r>
              <a:rPr lang="en-US" altLang="zh-CN" sz="1600" dirty="0" smtClean="0"/>
              <a:t>1863</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23/0474r2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1045, 1436, 1437, 1505, 2168, 1358, 2059, 2216, 1492, 1047, 2173 </a:t>
            </a:r>
            <a:endParaRPr lang="pt-BR" altLang="zh-CN" sz="1600" dirty="0" smtClean="0"/>
          </a:p>
          <a:p>
            <a:pPr lvl="1" algn="just">
              <a:buFont typeface="Arial" panose="020B0604020202020204" pitchFamily="34" charset="0"/>
              <a:buChar char="–"/>
              <a:defRPr/>
            </a:pPr>
            <a:r>
              <a:rPr lang="en-US" altLang="zh-CN" sz="1600" dirty="0" smtClean="0"/>
              <a:t>as specified </a:t>
            </a:r>
            <a:r>
              <a:rPr lang="en-US" altLang="zh-CN" sz="1600" dirty="0"/>
              <a:t>in 23/0460r0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23/0460r0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11-23/0607r0 ‘Proposed resolutions for editorial comments on D1.0 - Part 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a:t>
            </a:r>
            <a:r>
              <a:rPr lang="en-US" altLang="zh-CN" sz="1800" b="1" kern="0" dirty="0" smtClean="0"/>
              <a:t>Silva</a:t>
            </a:r>
            <a:r>
              <a:rPr lang="en-US" altLang="zh-CN" sz="1800" b="1" kern="0" dirty="0"/>
              <a:t>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11-23/0607r0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pt-BR" altLang="zh-CN" sz="1600" dirty="0" smtClean="0"/>
              <a:t>in 11-23/0563r3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a:t>
            </a:r>
            <a:r>
              <a:rPr lang="en-US" altLang="zh-CN" sz="1800" b="1" kern="0" dirty="0" smtClean="0"/>
              <a:t>Kasher</a:t>
            </a:r>
            <a:r>
              <a:rPr lang="en-US" altLang="zh-CN" sz="1800" b="1" kern="0" dirty="0"/>
              <a:t>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pt-BR" altLang="zh-CN" dirty="0" smtClean="0"/>
              <a:t>11-23/0563r</a:t>
            </a:r>
            <a:r>
              <a:rPr lang="en-US" altLang="zh-CN" dirty="0" smtClean="0"/>
              <a:t>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a:t>
            </a:r>
            <a:r>
              <a:rPr lang="pt-BR" altLang="zh-CN" sz="1600" dirty="0" smtClean="0"/>
              <a:t>2291</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11-23/0641r3 ‘Resolutions for Instance Comments in LB272 - Part 1: Non-TB sensing measurement’</a:t>
            </a:r>
            <a:endParaRPr lang="pt-BR"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11-23/0641r3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1735 </a:t>
            </a:r>
            <a:r>
              <a:rPr lang="pt-BR" altLang="zh-CN" sz="1600" dirty="0" smtClean="0"/>
              <a:t>1739</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11-23/0648r1 ‘Resolutions for CID1735&amp;1739 in LB272 </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err="1" smtClean="0"/>
              <a:t>Xiandong</a:t>
            </a:r>
            <a:r>
              <a:rPr lang="en-US" altLang="zh-CN" sz="1800" dirty="0"/>
              <a:t> </a:t>
            </a:r>
            <a:r>
              <a:rPr lang="en-US" altLang="zh-CN" sz="1800" dirty="0" smtClean="0"/>
              <a:t>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11-23/0648r1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1477, 2053</a:t>
            </a:r>
            <a:endParaRPr lang="pt-BR" altLang="zh-CN" sz="1600" dirty="0" smtClean="0"/>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a:t>
            </a:r>
            <a:r>
              <a:rPr lang="en-US" altLang="zh-CN" sz="1600" dirty="0"/>
              <a:t>11-23/0633r2 ‘LB272 CRs for CID 1477and 2053</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Rui </a:t>
            </a:r>
            <a:r>
              <a:rPr lang="en-US" altLang="zh-CN" sz="1800" dirty="0" smtClean="0"/>
              <a:t>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11-23/0633r2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1165, 1343, 1497, 1499, 1500, 1679, 1968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23/0674r0  “Comment Resolution in LB272 for OST CID (Part 2</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23/0674r0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1758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11-23/0683r0</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11-23/0683r0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1323, 1326, 1369, 1370, 1375, 1388, 2057, 2058 and 1410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11-23/0647r0</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a:t>
            </a:r>
            <a:r>
              <a:rPr lang="en-US" altLang="zh-CN" sz="1800" b="1" kern="0" dirty="0" smtClean="0"/>
              <a:t>Eitan</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11-23/0647r0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1210, 1415, 1416, 1417, 1418, 1419, </a:t>
            </a:r>
            <a:r>
              <a:rPr lang="en-US" altLang="zh-CN" sz="1600" dirty="0" smtClean="0"/>
              <a:t>1879</a:t>
            </a:r>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11-23/0529r1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Pei Zhou</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11-23/0529r1</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1322 and 2178</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11-23/0684r2</a:t>
            </a:r>
            <a:endParaRPr lang="en-US" altLang="zh-CN" sz="1600" dirty="0" smtClean="0">
              <a:solidFill>
                <a:srgbClr val="FF0000"/>
              </a:solidFill>
            </a:endParaRP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a:t>
            </a:r>
            <a:r>
              <a:rPr lang="pt-BR" altLang="zh-CN" sz="1600" dirty="0" smtClean="0"/>
              <a:t>2152 </a:t>
            </a:r>
            <a:r>
              <a:rPr lang="pt-BR" altLang="zh-CN" sz="1600" dirty="0"/>
              <a:t>2153 </a:t>
            </a:r>
            <a:r>
              <a:rPr lang="pt-BR" altLang="zh-CN" sz="1600" dirty="0" smtClean="0"/>
              <a:t>2252</a:t>
            </a:r>
          </a:p>
          <a:p>
            <a:pPr lvl="1" algn="just">
              <a:buFont typeface="Arial" panose="020B0604020202020204" pitchFamily="34" charset="0"/>
              <a:buChar char="–"/>
              <a:defRPr/>
            </a:pPr>
            <a:r>
              <a:rPr lang="pt-BR" altLang="zh-CN" sz="1600" dirty="0" smtClean="0"/>
              <a:t>as </a:t>
            </a:r>
            <a:r>
              <a:rPr lang="en-US" altLang="zh-CN" sz="1600" dirty="0"/>
              <a:t>specified </a:t>
            </a:r>
            <a:r>
              <a:rPr lang="en-US" altLang="zh-CN" sz="1600" dirty="0" smtClean="0"/>
              <a:t>in 11-23/0642r4 </a:t>
            </a:r>
            <a:r>
              <a:rPr lang="en-US" altLang="zh-CN" sz="1600" dirty="0"/>
              <a:t>‘Resolutions for Instance Comments in LB272 - Part  2: TB sensing measurement instance</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Cheng Chen</a:t>
            </a:r>
            <a:r>
              <a:rPr lang="en-US" altLang="zh-CN" sz="1800" b="1" kern="0" dirty="0"/>
              <a:t>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11-23/0642r4 </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a:t>
            </a:r>
            <a:r>
              <a:rPr lang="en-US" altLang="zh-CN" sz="1600" dirty="0" smtClean="0"/>
              <a:t>1715</a:t>
            </a:r>
          </a:p>
          <a:p>
            <a:pPr lvl="1" algn="just">
              <a:buFont typeface="Arial" panose="020B0604020202020204" pitchFamily="34" charset="0"/>
              <a:buChar char="–"/>
              <a:defRPr/>
            </a:pPr>
            <a:r>
              <a:rPr lang="en-US" altLang="zh-CN" sz="1600" dirty="0" smtClean="0"/>
              <a:t>as </a:t>
            </a:r>
            <a:r>
              <a:rPr lang="en-US" altLang="zh-CN" sz="1600" dirty="0"/>
              <a:t>specified in 11-23/0624r1</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11-23/0624r1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50"/>
                </a:solidFill>
                <a:cs typeface="Times New Roman" panose="02020603050405020304" pitchFamily="18" charset="0"/>
              </a:rPr>
              <a:t>May 17    (Wednesday AM </a:t>
            </a:r>
            <a:r>
              <a:rPr lang="en-US" altLang="zh-CN" sz="4000" dirty="0" smtClean="0">
                <a:solidFill>
                  <a:srgbClr val="00B050"/>
                </a:solidFill>
                <a:cs typeface="Times New Roman" panose="02020603050405020304" pitchFamily="18" charset="0"/>
              </a:rPr>
              <a:t>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1296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1909, 2147, 1070, 1344, 2148, 2062, 1072, 1073, 1809 and 1858,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presented in document </a:t>
            </a:r>
            <a:r>
              <a:rPr lang="en-US" altLang="zh-CN" sz="1600" dirty="0" smtClean="0"/>
              <a:t>11-23/0438r3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1042, 1380, 1434, 1438, 1439, 1671, 1736, 1740, 1956, 1957, 2002, 2221, 2289, 2290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11-23/0675r1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a:t>
            </a:r>
            <a:r>
              <a:rPr lang="en-US" altLang="zh-CN" sz="1600" dirty="0" smtClean="0"/>
              <a:t>11-23/0726r1 </a:t>
            </a:r>
            <a:r>
              <a:rPr lang="en-US" altLang="zh-CN" sz="1600" dirty="0"/>
              <a:t>‘Proposed resolutions for editorial comments on D1.0 - Part 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1377, 1841, 1842, 2255, 2092, 2183, 2184, 2215, </a:t>
            </a:r>
            <a:r>
              <a:rPr lang="en-US" altLang="zh-CN" sz="1600" dirty="0" smtClean="0"/>
              <a:t>2006</a:t>
            </a:r>
            <a:r>
              <a:rPr lang="en-US" altLang="zh-CN" sz="1600" dirty="0"/>
              <a:t>, 1849, 1456, 1457, 1850, 1458, 1459, 1927, 2213, 1046, 1232, 1383, 1384, 1385, 1386, 1387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11-23-0751r1 </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May </a:t>
            </a:r>
            <a:r>
              <a:rPr lang="en-US" altLang="zh-CN" sz="4000" dirty="0" smtClean="0">
                <a:solidFill>
                  <a:srgbClr val="0000FF"/>
                </a:solidFill>
              </a:rPr>
              <a:t>Interim</a:t>
            </a:r>
            <a:r>
              <a:rPr lang="en-US" altLang="en-US" sz="4000" dirty="0">
                <a:solidFill>
                  <a:srgbClr val="0000FF"/>
                </a:solidFill>
              </a:rPr>
              <a:t> </a:t>
            </a:r>
            <a:endParaRPr lang="en-US" altLang="en-US" sz="4000" dirty="0" smtClean="0">
              <a:solidFill>
                <a:srgbClr val="0000FF"/>
              </a:solidFill>
            </a:endParaRPr>
          </a:p>
          <a:p>
            <a:pPr algn="ctr">
              <a:buFontTx/>
              <a:buNone/>
            </a:pPr>
            <a:r>
              <a:rPr lang="en-US" altLang="zh-CN" sz="4000" dirty="0">
                <a:solidFill>
                  <a:srgbClr val="00B0F0"/>
                </a:solidFill>
                <a:cs typeface="Times New Roman" panose="02020603050405020304" pitchFamily="18" charset="0"/>
              </a:rPr>
              <a:t>May 18    (Thursday AM 2</a:t>
            </a:r>
            <a:r>
              <a:rPr lang="en-US" altLang="zh-CN" sz="4000" dirty="0" smtClean="0">
                <a:solidFill>
                  <a:srgbClr val="00B0F0"/>
                </a:solidFill>
                <a:cs typeface="Times New Roman" panose="02020603050405020304" pitchFamily="18" charset="0"/>
              </a:rPr>
              <a:t>)</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2124, 1248, 1242, 1245, 1258, 1801, 2108, 2211, 2222, and 2223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t>
            </a:r>
            <a:r>
              <a:rPr lang="en-US" altLang="zh-CN" sz="1800" b="1" kern="0" dirty="0" smtClean="0"/>
              <a:t>arengerile</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1643, 1688, 1611, 1664, 1280, 2099, 1868, 1882, 2018, and 2164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1934, 1558, 1644, 1285, 2207, 2113, 1869, 1645, and 1772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1971, 1972, 1983, 2230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11-23/0749r2 </a:t>
            </a:r>
            <a:r>
              <a:rPr lang="en-US" altLang="zh-CN" sz="1600" dirty="0"/>
              <a:t>“Resolutions for SBP Comments in LB272 - Part 2”</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2126, 1158, 1159, and 1160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11-23/0660r2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Chris Beg</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1651, 1652, 1653, 1654, 1655 and 1243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a:t>
            </a:r>
            <a:r>
              <a:rPr lang="en-US" altLang="zh-CN" sz="1600" dirty="0" smtClean="0"/>
              <a:t>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1481, </a:t>
            </a:r>
            <a:r>
              <a:rPr lang="en-US" altLang="zh-CN" sz="1600" dirty="0" smtClean="0"/>
              <a:t>2005</a:t>
            </a:r>
            <a:r>
              <a:rPr lang="en-US" altLang="zh-CN" sz="1600" dirty="0"/>
              <a:t>, 2123, 1484, 2007, 2074, 2076, 2121, 2008,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smtClean="0"/>
              <a:t>as </a:t>
            </a:r>
            <a:r>
              <a:rPr lang="en-US" altLang="zh-CN" sz="1600" dirty="0"/>
              <a:t>specified in 11-23/0832r2 “Resolutions for Instance Comments in LB272 - Part 3”</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2068, 2122 and </a:t>
            </a:r>
            <a:r>
              <a:rPr lang="en-US" altLang="zh-CN" sz="1600" dirty="0" smtClean="0"/>
              <a:t>2081</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11-23/0702r1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1027, 1057, 1060, 1061, 1062, 1064, 1175, 1176, 1342, 1520, 1703, 1704, 1942, 1962, 1963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11-23-0775r0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a:t>
            </a:r>
            <a:r>
              <a:rPr lang="en-US" altLang="zh-CN" sz="1800" b="1" kern="0" dirty="0" smtClean="0"/>
              <a:t>Sand</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1097</a:t>
            </a:r>
            <a:r>
              <a:rPr lang="en-US" altLang="zh-CN" sz="1600" dirty="0"/>
              <a:t>, 2110, 1448, 1690, 1624, 2100, and 1269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1101, 1134, 1605, 1570, 1571, 1729, 2028, 2029, 1606, 1730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a:t>
            </a:r>
            <a:r>
              <a:rPr lang="en-US" altLang="zh-CN" sz="1600" dirty="0"/>
              <a:t> 11-23/0828r1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 </a:t>
            </a:r>
            <a:r>
              <a:rPr lang="en-US" altLang="zh-CN" sz="1800" b="1" kern="0" dirty="0"/>
              <a:t>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smtClean="0"/>
              <a:t>as </a:t>
            </a:r>
            <a:r>
              <a:rPr lang="en-US" altLang="zh-CN" sz="1600" dirty="0"/>
              <a:t>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1333, 1334, 1241, 1443, 1917, 1627, 1635, 1952, 1834, 1263</a:t>
            </a:r>
          </a:p>
          <a:p>
            <a:pPr lvl="1" algn="just">
              <a:buFont typeface="Arial" panose="020B0604020202020204" pitchFamily="34" charset="0"/>
              <a:buChar char="–"/>
              <a:defRPr/>
            </a:pPr>
            <a:r>
              <a:rPr lang="en-US" altLang="zh-CN" sz="1600" dirty="0"/>
              <a:t>as specified </a:t>
            </a:r>
            <a:r>
              <a:rPr lang="en-US" altLang="zh-CN" sz="1600" dirty="0" smtClean="0"/>
              <a:t>in 23/0727r2</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1021, 1022, 1336, 1483 and 1389</a:t>
            </a:r>
          </a:p>
          <a:p>
            <a:pPr lvl="1" algn="just">
              <a:buFont typeface="Arial" panose="020B0604020202020204" pitchFamily="34" charset="0"/>
              <a:buChar char="–"/>
              <a:defRPr/>
            </a:pPr>
            <a:r>
              <a:rPr lang="en-US" altLang="zh-CN" sz="1600" dirty="0"/>
              <a:t>as specified in </a:t>
            </a:r>
            <a:r>
              <a:rPr lang="en-US" altLang="zh-CN" sz="1600" dirty="0" smtClean="0"/>
              <a:t>23/0889r1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r>
              <a:rPr lang="en-US" altLang="zh-CN" sz="1800" b="1" kern="0" dirty="0"/>
              <a:t>: Rui Du</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a:t>
            </a:r>
            <a:r>
              <a:rPr lang="en-US" altLang="zh-CN" sz="1800" b="1" kern="0" dirty="0" smtClean="0"/>
              <a:t>	</a:t>
            </a:r>
            <a:r>
              <a:rPr lang="en-US" altLang="zh-CN" sz="1800" b="1" dirty="0" smtClean="0"/>
              <a:t>	</a:t>
            </a:r>
            <a:r>
              <a:rPr lang="en-US" altLang="zh-CN" sz="1800" b="1" kern="0" dirty="0" smtClean="0"/>
              <a:t>Second</a:t>
            </a:r>
            <a:r>
              <a:rPr lang="en-US" altLang="zh-CN" sz="1800" b="1" kern="0" dirty="0"/>
              <a:t>: Rui Du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XXX (</a:t>
            </a:r>
            <a:r>
              <a:rPr lang="en-US" altLang="zh-CN" sz="4000" dirty="0" err="1">
                <a:solidFill>
                  <a:srgbClr val="FF0000"/>
                </a:solidFill>
              </a:rPr>
              <a:t>Defered</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2296</a:t>
            </a:r>
          </a:p>
          <a:p>
            <a:pPr lvl="1" algn="just">
              <a:buFont typeface="Arial" panose="020B0604020202020204" pitchFamily="34" charset="0"/>
              <a:buChar char="–"/>
              <a:defRPr/>
            </a:pPr>
            <a:r>
              <a:rPr lang="en-US" altLang="zh-CN" sz="1600" dirty="0"/>
              <a:t>in 11-23/0748r2 “Resolutions for SBP Comments in LB272 - Part 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10Y/3N/7A</a:t>
            </a:r>
            <a:endParaRPr lang="en-US" altLang="zh-CN" sz="1050" b="1" kern="0" dirty="0"/>
          </a:p>
        </p:txBody>
      </p:sp>
    </p:spTree>
    <p:extLst>
      <p:ext uri="{BB962C8B-B14F-4D97-AF65-F5344CB8AC3E}">
        <p14:creationId xmlns:p14="http://schemas.microsoft.com/office/powerpoint/2010/main" val="3566316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109326</TotalTime>
  <Words>3944</Words>
  <Application>Microsoft Office PowerPoint</Application>
  <PresentationFormat>宽屏</PresentationFormat>
  <Paragraphs>912</Paragraphs>
  <Slides>74</Slides>
  <Notes>74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74</vt:i4>
      </vt:variant>
    </vt:vector>
  </HeadingPairs>
  <TitlesOfParts>
    <vt:vector size="80" baseType="lpstr">
      <vt:lpstr>MS PGothic</vt:lpstr>
      <vt:lpstr>宋体</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5265</cp:revision>
  <cp:lastPrinted>2014-11-04T15:04:57Z</cp:lastPrinted>
  <dcterms:created xsi:type="dcterms:W3CDTF">2007-04-17T18:10:23Z</dcterms:created>
  <dcterms:modified xsi:type="dcterms:W3CDTF">2023-05-18T16:26:17Z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(3)12QBWneCFzfyxVvFvK9kHjKpa3aSqrPVV+iw+y1ejlEFg4kmAcgcYh2XvgINZCqHKYM47ne8
4iwDhilQ1dO9tRE0RmzgbTqe8hm+eyydGWMU0OaHXLVcyzmXVNTCERc4wKKFMTLdg0Qlza1w
EvuTMvZIMFTpvU7gJIFVaiQWU2XiEnErJ952VQK9Na0LcEUKUZlqVffeOXlzq2RLldJlexUh
jbT+83NZgYPW0/879A</vt:lpwstr>
  </property>
  <property fmtid="{D5CDD505-2E9C-101B-9397-08002B2CF9AE}" pid="27" name="_2015_ms_pID_7253431">
    <vt:lpwstr>VbELVbcpNKE6x2vKKHKhkcZNTRnSmjimj4TL3YUFa3eR0p1Qz+O/xu
AQrNLFfXceJjMwmbbXzc0vhFG5Lxv1bc5A9ZnwLRvQ/AjIqJBDEAiVeskXgiem2JsFV7rVcc
38eVpAltb7GnzfzJA+laaNZuLSeWwHwDZUSpSdD03rqC3Cvxb35+iFSfDjRiPtzWuLSzcYQ2
a73pS9Rh7Btwc8qskaikw4Y0PvTSlfPhXL5Y</vt:lpwstr>
  </property>
  <property fmtid="{D5CDD505-2E9C-101B-9397-08002B2CF9AE}" pid="28" name="_2015_ms_pID_7253432">
    <vt:lpwstr>Awr32MtD2ynD+g3c6nOO+kw=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