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708" r:id="rId71"/>
    <p:sldId id="561" r:id="rId72"/>
    <p:sldId id="698" r:id="rId73"/>
    <p:sldId id="705" r:id="rId74"/>
    <p:sldId id="798" r:id="rId7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commentAuthors" Target="commentAuthors.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109326</TotalTime>
  <Words>3944</Words>
  <Application>Microsoft Office PowerPoint</Application>
  <PresentationFormat>宽屏</PresentationFormat>
  <Paragraphs>912</Paragraphs>
  <Slides>74</Slides>
  <Notes>74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74</vt:i4>
      </vt:variant>
    </vt:vector>
  </HeadingPairs>
  <TitlesOfParts>
    <vt:vector size="80"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5265</cp:revision>
  <cp:lastPrinted>2014-11-04T15:04:57Z</cp:lastPrinted>
  <dcterms:created xsi:type="dcterms:W3CDTF">2007-04-17T18:10:23Z</dcterms:created>
  <dcterms:modified xsi:type="dcterms:W3CDTF">2023-05-18T16:26:17Z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(3)12QBWneCFzfyxVvFvK9kHjKpa3aSqrPVV+iw+y1ejlEFg4kmAcgcYh2XvgINZCqHKYM47ne8
4iwDhilQ1dO9tRE0RmzgbTqe8hm+eyydGWMU0OaHXLVcyzmXVNTCERc4wKKFMTLdg0Qlza1w
EvuTMvZIMFTpvU7gJIFVaiQWU2XiEnErJ952VQK9Na0LcEUKUZlqVffeOXlzq2RLldJlexUh
jbT+83NZgYPW0/879A</vt:lpwstr>
  </property>
  <property fmtid="{D5CDD505-2E9C-101B-9397-08002B2CF9AE}" pid="27" name="_2015_ms_pID_7253431">
    <vt:lpwstr>VbELVbcpNKE6x2vKKHKhkcZNTRnSmjimj4TL3YUFa3eR0p1Qz+O/xu
AQrNLFfXceJjMwmbbXzc0vhFG5Lxv1bc5A9ZnwLRvQ/AjIqJBDEAiVeskXgiem2JsFV7rVcc
38eVpAltb7GnzfzJA+laaNZuLSeWwHwDZUSpSdD03rqC3Cvxb35+iFSfDjRiPtzWuLSzcYQ2
a73pS9Rh7Btwc8qskaikw4Y0PvTSlfPhXL5Y</vt:lpwstr>
  </property>
  <property fmtid="{D5CDD505-2E9C-101B-9397-08002B2CF9AE}" pid="28" name="_2015_ms_pID_7253432">
    <vt:lpwstr>Awr32MtD2ynD+g3c6nOO+kw=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