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1" r:id="rId54"/>
    <p:sldId id="808" r:id="rId55"/>
    <p:sldId id="809" r:id="rId56"/>
    <p:sldId id="810" r:id="rId57"/>
    <p:sldId id="811" r:id="rId58"/>
    <p:sldId id="812" r:id="rId59"/>
    <p:sldId id="813" r:id="rId60"/>
    <p:sldId id="814" r:id="rId61"/>
    <p:sldId id="815" r:id="rId62"/>
    <p:sldId id="816" r:id="rId63"/>
    <p:sldId id="817" r:id="rId64"/>
    <p:sldId id="818" r:id="rId65"/>
    <p:sldId id="819" r:id="rId66"/>
    <p:sldId id="820" r:id="rId67"/>
    <p:sldId id="821" r:id="rId68"/>
    <p:sldId id="757" r:id="rId69"/>
    <p:sldId id="708" r:id="rId70"/>
    <p:sldId id="561" r:id="rId71"/>
    <p:sldId id="698" r:id="rId72"/>
    <p:sldId id="705" r:id="rId73"/>
    <p:sldId id="798" r:id="rId7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19217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66119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717501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50266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464967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023389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753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181563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20265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033628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495276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39902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7515111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961890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1613474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165514598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802.11-23/0410r14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1099993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18187821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45923341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Josh </a:t>
            </a:r>
            <a:r>
              <a:rPr lang="en-US" altLang="zh-CN" sz="1800" b="1" kern="0" dirty="0" smtClean="0"/>
              <a:t>Redmore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303514063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259375947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21533669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Zhanjing</a:t>
            </a:r>
            <a:r>
              <a:rPr lang="en-US" altLang="zh-CN" sz="1800" b="1" kern="0" dirty="0"/>
              <a:t> </a:t>
            </a:r>
            <a:r>
              <a:rPr lang="en-US" altLang="zh-CN" sz="1800" b="1" kern="0" dirty="0" err="1" smtClean="0"/>
              <a:t>Bao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2075537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1928, 2005,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94815942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294748058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165505519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265888632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smtClean="0"/>
              <a:t>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a:t>
            </a:r>
            <a:r>
              <a:rPr lang="en-US" altLang="zh-CN" sz="1600" dirty="0" smtClean="0"/>
              <a:t>23/0789r1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t>
            </a:r>
            <a:r>
              <a:rPr lang="en-US" altLang="zh-CN" sz="1800" b="1" kern="0" dirty="0" smtClean="0"/>
              <a:t>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21270777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a:t>
            </a:r>
            <a:r>
              <a:rPr lang="en-US" altLang="zh-CN" sz="1800" b="1" kern="0" dirty="0" smtClean="0"/>
              <a:t>Kamel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277737300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346853289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285020578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748531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109324</TotalTime>
  <Words>3897</Words>
  <Application>Microsoft Office PowerPoint</Application>
  <PresentationFormat>宽屏</PresentationFormat>
  <Paragraphs>897</Paragraphs>
  <Slides>73</Slides>
  <Notes>73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73</vt:i4>
      </vt:variant>
    </vt:vector>
  </HeadingPairs>
  <TitlesOfParts>
    <vt:vector size="79"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5261</cp:revision>
  <cp:lastPrinted>2014-11-04T15:04:57Z</cp:lastPrinted>
  <dcterms:created xsi:type="dcterms:W3CDTF">2007-04-17T18:10:23Z</dcterms:created>
  <dcterms:modified xsi:type="dcterms:W3CDTF">2023-05-18T15:31:20Z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(3)12QBWneCFzfyxVvFvK9kHjKpa3aSqrPVV+iw+y1ejlEFg4kmAcgcYh2XvgINZCqHKYM47ne8
4iwDhilQ1dO9tRE0RmzgbTqe8hm+eyydGWMU0OaHXLVcyzmXVNTCERc4wKKFMTLdg0Qlza1w
EvuTMvZIMFTpvU7gJIFVaiQWU2XiEnErJ952VQK9Na0LcEUKUZlqVffeOXlzq2RLldJlexUh
jbT+83NZgYPW0/879A</vt:lpwstr>
  </property>
  <property fmtid="{D5CDD505-2E9C-101B-9397-08002B2CF9AE}" pid="27" name="_2015_ms_pID_7253431">
    <vt:lpwstr>VbELVbcpNKE6x2vKKHKhkcZNTRnSmjimj4TL3YUFa3eR0p1Qz+O/xu
AQrNLFfXceJjMwmbbXzc0vhFG5Lxv1bc5A9ZnwLRvQ/AjIqJBDEAiVeskXgiem2JsFV7rVcc
38eVpAltb7GnzfzJA+laaNZuLSeWwHwDZUSpSdD03rqC3Cvxb35+iFSfDjRiPtzWuLSzcYQ2
a73pS9Rh7Btwc8qskaikw4Y0PvTSlfPhXL5Y</vt:lpwstr>
  </property>
  <property fmtid="{D5CDD505-2E9C-101B-9397-08002B2CF9AE}" pid="28" name="_2015_ms_pID_7253432">
    <vt:lpwstr>Awr32MtD2ynD+g3c6nOO+kw=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