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1" r:id="rId54"/>
    <p:sldId id="808" r:id="rId55"/>
    <p:sldId id="809" r:id="rId56"/>
    <p:sldId id="810" r:id="rId57"/>
    <p:sldId id="811" r:id="rId58"/>
    <p:sldId id="812" r:id="rId59"/>
    <p:sldId id="813" r:id="rId60"/>
    <p:sldId id="814" r:id="rId61"/>
    <p:sldId id="815" r:id="rId62"/>
    <p:sldId id="757" r:id="rId63"/>
    <p:sldId id="708" r:id="rId64"/>
    <p:sldId id="561" r:id="rId65"/>
    <p:sldId id="698" r:id="rId66"/>
    <p:sldId id="705" r:id="rId67"/>
    <p:sldId id="798" r:id="rId6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90427" autoAdjust="0"/>
  </p:normalViewPr>
  <p:slideViewPr>
    <p:cSldViewPr>
      <p:cViewPr varScale="1">
        <p:scale>
          <a:sx n="88" d="100"/>
          <a:sy n="88" d="100"/>
        </p:scale>
        <p:origin x="134"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19217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566119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717501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502660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464967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023389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6753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181563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202650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165514598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802.11-23/0410r13</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2023-01-19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N</a:t>
            </a:r>
            <a:r>
              <a:rPr lang="en-US" altLang="zh-CN" sz="1800" b="1" kern="0" dirty="0" smtClean="0"/>
              <a:t>arengerile</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10999931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181878217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45923341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Josh </a:t>
            </a:r>
            <a:r>
              <a:rPr lang="en-US" altLang="zh-CN" sz="1800" b="1" kern="0" dirty="0" smtClean="0"/>
              <a:t>Redmore</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303514063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259375947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215336697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Zhanjing</a:t>
            </a:r>
            <a:r>
              <a:rPr lang="en-US" altLang="zh-CN" sz="1800" b="1" kern="0" dirty="0"/>
              <a:t> </a:t>
            </a:r>
            <a:r>
              <a:rPr lang="en-US" altLang="zh-CN" sz="1800" b="1" kern="0" dirty="0" err="1" smtClean="0"/>
              <a:t>Bao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20755376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1928, 2005,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94815942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a:t>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294748058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9748531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109297</TotalTime>
  <Words>3546</Words>
  <Application>Microsoft Office PowerPoint</Application>
  <PresentationFormat>宽屏</PresentationFormat>
  <Paragraphs>818</Paragraphs>
  <Slides>67</Slides>
  <Notes>67</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67</vt:i4>
      </vt:variant>
    </vt:vector>
  </HeadingPairs>
  <TitlesOfParts>
    <vt:vector size="73"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5244</cp:revision>
  <cp:lastPrinted>2014-11-04T15:04:57Z</cp:lastPrinted>
  <dcterms:created xsi:type="dcterms:W3CDTF">2007-04-17T18:10:23Z</dcterms:created>
  <dcterms:modified xsi:type="dcterms:W3CDTF">2023-05-17T18:21:35Z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(3)12QBWneCFzfyxVvFvK9kHjKpa3aSqrPVV+iw+y1ejlEFg4kmAcgcYh2XvgINZCqHKYM47ne8
4iwDhilQ1dO9tRE0RmzgbTqe8hm+eyydGWMU0OaHXLVcyzmXVNTCERc4wKKFMTLdg0Qlza1w
EvuTMvZIMFTpvU7gJIFVaiQWU2XiEnErJ952VQK9Na0LcEUKUZlqVffeOXlzq2RLldJlexUh
jbT+83NZgYPW0/879A</vt:lpwstr>
  </property>
  <property fmtid="{D5CDD505-2E9C-101B-9397-08002B2CF9AE}" pid="27" name="_2015_ms_pID_7253431">
    <vt:lpwstr>VbELVbcpNKE6x2vKKHKhkcZNTRnSmjimj4TL3YUFa3eR0p1Qz+O/xu
AQrNLFfXceJjMwmbbXzc0vhFG5Lxv1bc5A9ZnwLRvQ/AjIqJBDEAiVeskXgiem2JsFV7rVcc
38eVpAltb7GnzfzJA+laaNZuLSeWwHwDZUSpSdD03rqC3Cvxb35+iFSfDjRiPtzWuLSzcYQ2
a73pS9Rh7Btwc8qskaikw4Y0PvTSlfPhXL5Y</vt:lpwstr>
  </property>
  <property fmtid="{D5CDD505-2E9C-101B-9397-08002B2CF9AE}" pid="28" name="_2015_ms_pID_7253432">
    <vt:lpwstr>Awr32MtD2ynD+g3c6nOO+kw=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