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792" r:id="rId47"/>
    <p:sldId id="793" r:id="rId48"/>
    <p:sldId id="794" r:id="rId49"/>
    <p:sldId id="795" r:id="rId50"/>
    <p:sldId id="796" r:id="rId51"/>
    <p:sldId id="797" r:id="rId52"/>
    <p:sldId id="799" r:id="rId53"/>
    <p:sldId id="800" r:id="rId54"/>
    <p:sldId id="757" r:id="rId55"/>
    <p:sldId id="708" r:id="rId56"/>
    <p:sldId id="561" r:id="rId57"/>
    <p:sldId id="698" r:id="rId58"/>
    <p:sldId id="705" r:id="rId59"/>
    <p:sldId id="798" r:id="rId6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88874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41229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249475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735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90513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79799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60515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802.11-23/0410r11</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1879,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11-23/0529r1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11-23/0529r1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1071951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887922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93279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994778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2334853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202475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2341091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109279</TotalTime>
  <Words>3139</Words>
  <Application>Microsoft Office PowerPoint</Application>
  <PresentationFormat>宽屏</PresentationFormat>
  <Paragraphs>714</Paragraphs>
  <Slides>59</Slides>
  <Notes>59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59</vt:i4>
      </vt:variant>
    </vt:vector>
  </HeadingPairs>
  <TitlesOfParts>
    <vt:vector size="65"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5229</cp:revision>
  <cp:lastPrinted>2014-11-04T15:04:57Z</cp:lastPrinted>
  <dcterms:created xsi:type="dcterms:W3CDTF">2007-04-17T18:10:23Z</dcterms:created>
  <dcterms:modified xsi:type="dcterms:W3CDTF">2023-05-17T09:51:18Z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