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31" r:id="rId23"/>
    <p:sldId id="732" r:id="rId24"/>
    <p:sldId id="733" r:id="rId25"/>
    <p:sldId id="734" r:id="rId26"/>
    <p:sldId id="735" r:id="rId27"/>
    <p:sldId id="736" r:id="rId28"/>
    <p:sldId id="750" r:id="rId29"/>
    <p:sldId id="751" r:id="rId30"/>
    <p:sldId id="752" r:id="rId31"/>
    <p:sldId id="753" r:id="rId32"/>
    <p:sldId id="754" r:id="rId33"/>
    <p:sldId id="755" r:id="rId34"/>
    <p:sldId id="756" r:id="rId35"/>
    <p:sldId id="758" r:id="rId36"/>
    <p:sldId id="759" r:id="rId37"/>
    <p:sldId id="760" r:id="rId38"/>
    <p:sldId id="761" r:id="rId39"/>
    <p:sldId id="762" r:id="rId40"/>
    <p:sldId id="763" r:id="rId41"/>
    <p:sldId id="764" r:id="rId42"/>
    <p:sldId id="765" r:id="rId43"/>
    <p:sldId id="766" r:id="rId44"/>
    <p:sldId id="767" r:id="rId45"/>
    <p:sldId id="757" r:id="rId46"/>
    <p:sldId id="708" r:id="rId47"/>
    <p:sldId id="561" r:id="rId48"/>
    <p:sldId id="698" r:id="rId49"/>
    <p:sldId id="705"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684" autoAdjust="0"/>
    <p:restoredTop sz="90427" autoAdjust="0"/>
  </p:normalViewPr>
  <p:slideViewPr>
    <p:cSldViewPr>
      <p:cViewPr varScale="1">
        <p:scale>
          <a:sx n="72" d="100"/>
          <a:sy n="72" d="100"/>
        </p:scale>
        <p:origin x="77" y="42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0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22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9948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2811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271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197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72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20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9203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756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681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42598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8255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5168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8284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7444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3564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14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56010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06343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285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81977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088461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802.11-23/0410r9</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smtClean="0">
                <a:solidFill>
                  <a:srgbClr val="0000FF"/>
                </a:solidFill>
              </a:rPr>
              <a:t>?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0877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8894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0695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3544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72123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39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81334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9387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289053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51876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656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0189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611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8653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77698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112829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055928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7431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161759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128595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12967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74119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11-23/0624r1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04775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109258</TotalTime>
  <Words>2619</Words>
  <Application>Microsoft Office PowerPoint</Application>
  <PresentationFormat>宽屏</PresentationFormat>
  <Paragraphs>634</Paragraphs>
  <Slides>49</Slides>
  <Notes>49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49</vt:i4>
      </vt:variant>
    </vt:vector>
  </HeadingPairs>
  <TitlesOfParts>
    <vt:vector size="54"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5209</cp:revision>
  <cp:lastPrinted>2014-11-04T15:04:57Z</cp:lastPrinted>
  <dcterms:created xsi:type="dcterms:W3CDTF">2007-04-17T18:10:23Z</dcterms:created>
  <dcterms:modified xsi:type="dcterms:W3CDTF">2023-05-15T13:21:00Z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