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31" r:id="rId23"/>
    <p:sldId id="732" r:id="rId24"/>
    <p:sldId id="733" r:id="rId25"/>
    <p:sldId id="734" r:id="rId26"/>
    <p:sldId id="735" r:id="rId27"/>
    <p:sldId id="736" r:id="rId28"/>
    <p:sldId id="750" r:id="rId29"/>
    <p:sldId id="751" r:id="rId30"/>
    <p:sldId id="752" r:id="rId31"/>
    <p:sldId id="753" r:id="rId32"/>
    <p:sldId id="754" r:id="rId33"/>
    <p:sldId id="755" r:id="rId34"/>
    <p:sldId id="756" r:id="rId35"/>
    <p:sldId id="758" r:id="rId36"/>
    <p:sldId id="759" r:id="rId37"/>
    <p:sldId id="760" r:id="rId38"/>
    <p:sldId id="761" r:id="rId39"/>
    <p:sldId id="762" r:id="rId40"/>
    <p:sldId id="763" r:id="rId41"/>
    <p:sldId id="764" r:id="rId42"/>
    <p:sldId id="765" r:id="rId43"/>
    <p:sldId id="766" r:id="rId44"/>
    <p:sldId id="757" r:id="rId45"/>
    <p:sldId id="708" r:id="rId46"/>
    <p:sldId id="561" r:id="rId47"/>
    <p:sldId id="698" r:id="rId48"/>
    <p:sldId id="705" r:id="rId4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5684" autoAdjust="0"/>
    <p:restoredTop sz="90427" autoAdjust="0"/>
  </p:normalViewPr>
  <p:slideViewPr>
    <p:cSldViewPr>
      <p:cViewPr varScale="1">
        <p:scale>
          <a:sx n="72" d="100"/>
          <a:sy n="72" d="100"/>
        </p:scale>
        <p:origin x="77" y="427"/>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50476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52233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99487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828119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527100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81977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7260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2027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9203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75652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36810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425988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82557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5168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82844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74449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2356492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1441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56010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06343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285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7819772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16551459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786036"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802.11-23/0410r8</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2023-01-19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smtClean="0">
                <a:solidFill>
                  <a:srgbClr val="0000FF"/>
                </a:solidFill>
              </a:rPr>
              <a:t>? </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08771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889459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06954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535449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smtClean="0"/>
              <a:t> 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721234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a:t>
            </a:r>
            <a:r>
              <a:rPr lang="en-US" altLang="zh-CN" sz="1600" dirty="0" smtClean="0">
                <a:solidFill>
                  <a:srgbClr val="FF0000"/>
                </a:solidFill>
              </a:rPr>
              <a:t>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Zinan Lin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23/0538</a:t>
            </a:r>
            <a:r>
              <a:rPr lang="en-US" altLang="zh-CN" dirty="0" smtClean="0">
                <a:solidFill>
                  <a:srgbClr val="FF0000"/>
                </a:solidFill>
              </a:rPr>
              <a:t>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393306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6813345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93877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2890535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518766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65641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1901896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6117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886539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776986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3112829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055928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574314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41617591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a:t>
            </a:r>
            <a:r>
              <a:rPr lang="en-US" altLang="zh-CN" sz="1600" dirty="0" smtClean="0">
                <a:solidFill>
                  <a:srgbClr val="FF0000"/>
                </a:solidFill>
              </a:rPr>
              <a:t>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11-23/0529</a:t>
            </a:r>
            <a:r>
              <a:rPr lang="en-US" altLang="zh-CN" dirty="0" smtClean="0">
                <a:solidFill>
                  <a:srgbClr val="FF0000"/>
                </a:solidFill>
              </a:rPr>
              <a:t>r1</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128595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012967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74119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974853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109255</TotalTime>
  <Words>2557</Words>
  <Application>Microsoft Office PowerPoint</Application>
  <PresentationFormat>宽屏</PresentationFormat>
  <Paragraphs>620</Paragraphs>
  <Slides>48</Slides>
  <Notes>48</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48</vt:i4>
      </vt:variant>
    </vt:vector>
  </HeadingPairs>
  <TitlesOfParts>
    <vt:vector size="53" baseType="lpstr">
      <vt:lpstr>MS PGothic</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5206</cp:revision>
  <cp:lastPrinted>2014-11-04T15:04:57Z</cp:lastPrinted>
  <dcterms:created xsi:type="dcterms:W3CDTF">2007-04-17T18:10:23Z</dcterms:created>
  <dcterms:modified xsi:type="dcterms:W3CDTF">2023-05-15T11:05:06Z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(3)12QBWneCFzfyxVvFvK9kHjKpa3aSqrPVV+iw+y1ejlEFg4kmAcgcYh2XvgINZCqHKYM47ne8
4iwDhilQ1dO9tRE0RmzgbTqe8hm+eyydGWMU0OaHXLVcyzmXVNTCERc4wKKFMTLdg0Qlza1w
EvuTMvZIMFTpvU7gJIFVaiQWU2XiEnErJ952VQK9Na0LcEUKUZlqVffeOXlzq2RLldJlexUh
jbT+83NZgYPW0/879A</vt:lpwstr>
  </property>
  <property fmtid="{D5CDD505-2E9C-101B-9397-08002B2CF9AE}" pid="27" name="_2015_ms_pID_7253431">
    <vt:lpwstr>VbELVbcpNKE6x2vKKHKhkcZNTRnSmjimj4TL3YUFa3eR0p1Qz+O/xu
AQrNLFfXceJjMwmbbXzc0vhFG5Lxv1bc5A9ZnwLRvQ/AjIqJBDEAiVeskXgiem2JsFV7rVcc
38eVpAltb7GnzfzJA+laaNZuLSeWwHwDZUSpSdD03rqC3Cvxb35+iFSfDjRiPtzWuLSzcYQ2
a73pS9Rh7Btwc8qskaikw4Y0PvTSlfPhXL5Y</vt:lpwstr>
  </property>
  <property fmtid="{D5CDD505-2E9C-101B-9397-08002B2CF9AE}" pid="28" name="_2015_ms_pID_7253432">
    <vt:lpwstr>Awr32MtD2ynD+g3c6nOO+kw=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