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31" r:id="rId23"/>
    <p:sldId id="732" r:id="rId24"/>
    <p:sldId id="733" r:id="rId25"/>
    <p:sldId id="734" r:id="rId26"/>
    <p:sldId id="735" r:id="rId27"/>
    <p:sldId id="736" r:id="rId28"/>
    <p:sldId id="750" r:id="rId29"/>
    <p:sldId id="751" r:id="rId30"/>
    <p:sldId id="752" r:id="rId31"/>
    <p:sldId id="753" r:id="rId32"/>
    <p:sldId id="754" r:id="rId33"/>
    <p:sldId id="755" r:id="rId34"/>
    <p:sldId id="756" r:id="rId35"/>
    <p:sldId id="757" r:id="rId36"/>
    <p:sldId id="708" r:id="rId37"/>
    <p:sldId id="561" r:id="rId38"/>
    <p:sldId id="698" r:id="rId39"/>
    <p:sldId id="705"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04" autoAdjust="0"/>
    <p:restoredTop sz="90427" autoAdjust="0"/>
  </p:normalViewPr>
  <p:slideViewPr>
    <p:cSldViewPr>
      <p:cViewPr varScale="1">
        <p:scale>
          <a:sx n="101" d="100"/>
          <a:sy n="101" d="100"/>
        </p:scale>
        <p:origin x="16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50476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5223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9948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2811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2710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81977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726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202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9203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75652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6810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425988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82557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smtClean="0">
                <a:solidFill>
                  <a:srgbClr val="0000FF"/>
                </a:solidFill>
              </a:rPr>
              <a:t>?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0877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88945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06954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35449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72123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23/0538r1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39330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81334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93877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289053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Mahmoud Kamel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51876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65641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90189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pt-BR" altLang="zh-CN" sz="1600" dirty="0"/>
              <a:t>described in </a:t>
            </a:r>
            <a:r>
              <a:rPr lang="pt-BR" altLang="zh-CN" sz="1600" dirty="0" smtClean="0"/>
              <a:t>11-23/0563r2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a:t>11-23/0563r2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6117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a:t>
            </a:r>
            <a:r>
              <a:rPr lang="en-US" altLang="en-US" sz="4000" dirty="0" smtClean="0">
                <a:solidFill>
                  <a:srgbClr val="0000FF"/>
                </a:solidFill>
              </a:rPr>
              <a:t>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109203</TotalTime>
  <Words>2064</Words>
  <Application>Microsoft Office PowerPoint</Application>
  <PresentationFormat>宽屏</PresentationFormat>
  <Paragraphs>494</Paragraphs>
  <Slides>39</Slides>
  <Notes>39</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39</vt:i4>
      </vt:variant>
    </vt:vector>
  </HeadingPairs>
  <TitlesOfParts>
    <vt:vector size="44" baseType="lpstr">
      <vt:lpstr>MS PGothic</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5185</cp:revision>
  <cp:lastPrinted>2014-11-04T15:04:57Z</cp:lastPrinted>
  <dcterms:created xsi:type="dcterms:W3CDTF">2007-04-17T18:10:23Z</dcterms:created>
  <dcterms:modified xsi:type="dcterms:W3CDTF">2023-04-27T08:22:33Z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(3)Cw9VZDha/VohnNz1cSPx8bRo7wOM1IGXj3kLZRN5hRkifkGZUtR62nf8D6wm/E/3Ck5RSshx
DyRdV0zXfESwyvDeIc2Kf0FwyrMol/NA+KunyrRpwkwSEZpz2lSMN+qTTTFrmdWFkTNqbDba
9bGKBCz87l5LAwe+2O4Qzkl+ODMeAe6UHz0qhQcPbQD9EmI01M6XSkFUpx8paIPyYM6E/2AL
khgy0tx6WHJWCLZQVu</vt:lpwstr>
  </property>
  <property fmtid="{D5CDD505-2E9C-101B-9397-08002B2CF9AE}" pid="27" name="_2015_ms_pID_7253431">
    <vt:lpwstr>uU5UHaxGNnTYXbLpfl47fbzs8N8QWNHDdenBLE1+G2eKB6+hcsplNd
UDs+pMPtJVAuGk35itHB8RM712PoK6bUvx9zjt77ATmL9aOHeTHZnKUPG864F8/r526SdQwI
IKUFdXwCp0zPYmtUASceI8uu0ZvR40xcriuHg20KsYhC8zvdDsqQyPmLwwOWO3EegOY2K9qK
6Rabxe73QJVoD9cp3qG794tx8j951FUTpPm7</vt:lpwstr>
  </property>
  <property fmtid="{D5CDD505-2E9C-101B-9397-08002B2CF9AE}" pid="28" name="_2015_ms_pID_7253432">
    <vt:lpwstr>JDU83RBH/W3uuZ87DMiuWq4=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