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69" r:id="rId2"/>
    <p:sldId id="450" r:id="rId3"/>
    <p:sldId id="424" r:id="rId4"/>
    <p:sldId id="710" r:id="rId5"/>
    <p:sldId id="714" r:id="rId6"/>
    <p:sldId id="715" r:id="rId7"/>
    <p:sldId id="716" r:id="rId8"/>
    <p:sldId id="717" r:id="rId9"/>
    <p:sldId id="718" r:id="rId10"/>
    <p:sldId id="719" r:id="rId11"/>
    <p:sldId id="720" r:id="rId12"/>
    <p:sldId id="721" r:id="rId13"/>
    <p:sldId id="722" r:id="rId14"/>
    <p:sldId id="723" r:id="rId15"/>
    <p:sldId id="724" r:id="rId16"/>
    <p:sldId id="725" r:id="rId17"/>
    <p:sldId id="726" r:id="rId18"/>
    <p:sldId id="727" r:id="rId19"/>
    <p:sldId id="728" r:id="rId20"/>
    <p:sldId id="729" r:id="rId21"/>
    <p:sldId id="730" r:id="rId22"/>
    <p:sldId id="708" r:id="rId23"/>
    <p:sldId id="561" r:id="rId24"/>
    <p:sldId id="698" r:id="rId25"/>
    <p:sldId id="705" r:id="rId26"/>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3"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004" autoAdjust="0"/>
    <p:restoredTop sz="90427" autoAdjust="0"/>
  </p:normalViewPr>
  <p:slideViewPr>
    <p:cSldViewPr>
      <p:cViewPr varScale="1">
        <p:scale>
          <a:sx n="101" d="100"/>
          <a:sy n="101" d="100"/>
        </p:scale>
        <p:origin x="162" y="114"/>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0196AAE5-BEFF-405B-A41A-9D9E8900FA2E}"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36007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C4698698-3DB2-4608-B750-93575F2D56C5}"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4752389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441159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191202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82726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79188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994584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51223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9140018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47356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270503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2672994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49052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extLst>
      <p:ext uri="{BB962C8B-B14F-4D97-AF65-F5344CB8AC3E}">
        <p14:creationId xmlns:p14="http://schemas.microsoft.com/office/powerpoint/2010/main" val="2863071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9846600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9415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316335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9451323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291557117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6806588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3241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171726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1305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633847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89518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73194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9702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E93C4498-848E-4199-A92A-DEF65046281F}" type="slidenum">
              <a:rPr lang="en-US" altLang="en-US"/>
              <a:pPr>
                <a:defRPr/>
              </a:pPr>
              <a:t>‹#›</a:t>
            </a:fld>
            <a:endParaRPr lang="en-US" altLang="en-US"/>
          </a:p>
        </p:txBody>
      </p:sp>
    </p:spTree>
    <p:extLst>
      <p:ext uri="{BB962C8B-B14F-4D97-AF65-F5344CB8AC3E}">
        <p14:creationId xmlns:p14="http://schemas.microsoft.com/office/powerpoint/2010/main" val="29684802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7721601" y="6475413"/>
            <a:ext cx="3670300" cy="184150"/>
          </a:xfrm>
          <a:prstGeom prst="rect">
            <a:avLst/>
          </a:prstGeom>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xfrm>
            <a:off x="5879100" y="6475413"/>
            <a:ext cx="535403" cy="184666"/>
          </a:xfrm>
          <a:prstGeom prst="rect">
            <a:avLst/>
          </a:prstGeom>
          <a:ln/>
        </p:spPr>
        <p:txBody>
          <a:bodyPr/>
          <a:lstStyle>
            <a:lvl1pPr>
              <a:defRPr/>
            </a:lvl1pPr>
          </a:lstStyle>
          <a:p>
            <a:pPr>
              <a:defRPr/>
            </a:pPr>
            <a:r>
              <a:rPr lang="en-US" altLang="en-US"/>
              <a:t>Slide </a:t>
            </a:r>
            <a:fld id="{BD527920-A45F-4680-B837-671AD6ADDE2C}" type="slidenum">
              <a:rPr lang="en-US" altLang="en-US"/>
              <a:pPr>
                <a:defRPr/>
              </a:pPr>
              <a:t>‹#›</a:t>
            </a:fld>
            <a:endParaRPr lang="en-US" altLang="en-US"/>
          </a:p>
        </p:txBody>
      </p:sp>
    </p:spTree>
    <p:extLst>
      <p:ext uri="{BB962C8B-B14F-4D97-AF65-F5344CB8AC3E}">
        <p14:creationId xmlns:p14="http://schemas.microsoft.com/office/powerpoint/2010/main" val="39724224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7901452"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kern="1200" dirty="0" smtClean="0">
                <a:solidFill>
                  <a:schemeClr val="tx1"/>
                </a:solidFill>
                <a:latin typeface="Times New Roman" panose="02020603050405020304" pitchFamily="18" charset="0"/>
                <a:ea typeface="MS PGothic" panose="020B0600070205080204" pitchFamily="34" charset="-128"/>
                <a:cs typeface="+mn-cs"/>
              </a:rPr>
              <a:t>802.11-23/0410r4</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Submission</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2023</a:t>
            </a:r>
          </a:p>
        </p:txBody>
      </p:sp>
      <p:sp>
        <p:nvSpPr>
          <p:cNvPr id="12" name="Rectangle 6"/>
          <p:cNvSpPr txBox="1">
            <a:spLocks noChangeArrowheads="1"/>
          </p:cNvSpPr>
          <p:nvPr userDrawn="1"/>
        </p:nvSpPr>
        <p:spPr bwMode="auto">
          <a:xfrm>
            <a:off x="5828299"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dirty="0" smtClean="0"/>
              <a:t>Slide </a:t>
            </a:r>
            <a:fld id="{98CF3751-53B3-4C74-9A1D-32DBC2A8DF9F}" type="slidenum">
              <a:rPr lang="en-US" altLang="en-US" smtClean="0"/>
              <a:pPr>
                <a:defRPr/>
              </a:pPr>
              <a:t>‹#›</a:t>
            </a:fld>
            <a:endParaRPr lang="en-US" altLang="en-US" dirty="0"/>
          </a:p>
        </p:txBody>
      </p:sp>
      <p:sp>
        <p:nvSpPr>
          <p:cNvPr id="14" name="Rectangle 5"/>
          <p:cNvSpPr txBox="1">
            <a:spLocks noChangeArrowheads="1"/>
          </p:cNvSpPr>
          <p:nvPr userDrawn="1"/>
        </p:nvSpPr>
        <p:spPr bwMode="auto">
          <a:xfrm>
            <a:off x="7708901" y="6475929"/>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smtClean="0"/>
              <a:t>Tony Xiao Han (Huawei)</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1905000" y="914400"/>
            <a:ext cx="8305800" cy="1066800"/>
          </a:xfrm>
        </p:spPr>
        <p:txBody>
          <a:bodyPr/>
          <a:lstStyle/>
          <a:p>
            <a:r>
              <a:rPr lang="en-US" altLang="en-US" dirty="0" err="1" smtClean="0"/>
              <a:t>TG</a:t>
            </a:r>
            <a:r>
              <a:rPr lang="en-US" altLang="zh-CN" dirty="0" err="1" smtClean="0"/>
              <a:t>bf</a:t>
            </a:r>
            <a:r>
              <a:rPr lang="en-US" altLang="zh-CN" dirty="0" smtClean="0"/>
              <a:t> </a:t>
            </a:r>
            <a:r>
              <a:rPr lang="en-US" altLang="en-US" dirty="0" smtClean="0"/>
              <a:t>Motions List </a:t>
            </a:r>
            <a:r>
              <a:rPr lang="en-US" altLang="zh-CN" dirty="0" smtClean="0"/>
              <a:t>– Part 2</a:t>
            </a:r>
            <a:endParaRPr lang="en-US" altLang="en-US" dirty="0" smtClean="0"/>
          </a:p>
        </p:txBody>
      </p:sp>
      <p:sp>
        <p:nvSpPr>
          <p:cNvPr id="4101" name="Rectangle 6"/>
          <p:cNvSpPr>
            <a:spLocks noGrp="1" noChangeArrowheads="1"/>
          </p:cNvSpPr>
          <p:nvPr>
            <p:ph type="body" idx="1"/>
          </p:nvPr>
        </p:nvSpPr>
        <p:spPr>
          <a:xfrm>
            <a:off x="2209800" y="2590800"/>
            <a:ext cx="7772400" cy="381000"/>
          </a:xfrm>
        </p:spPr>
        <p:txBody>
          <a:bodyPr/>
          <a:lstStyle/>
          <a:p>
            <a:pPr algn="ctr">
              <a:buFontTx/>
              <a:buNone/>
            </a:pPr>
            <a:r>
              <a:rPr lang="en-US" altLang="en-US" sz="2000" dirty="0"/>
              <a:t>Date:</a:t>
            </a:r>
            <a:r>
              <a:rPr lang="en-US" altLang="en-US" sz="2000" b="0" dirty="0"/>
              <a:t> </a:t>
            </a:r>
            <a:r>
              <a:rPr lang="en-US" altLang="en-US" sz="2000" b="0" dirty="0" smtClean="0"/>
              <a:t>2023-01-19</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2362200" y="3671889"/>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1478</a:t>
            </a:r>
            <a:r>
              <a:rPr lang="en-US" altLang="zh-CN" sz="1600" dirty="0"/>
              <a:t>, 1479, 2263, 2265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11-23/0508r3</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11-23/0508r3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1070580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1031, 1174, 1209, 1408 and 1409</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11-23/0505r1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11-23/0505r1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4194452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a:t>
            </a:r>
            <a:r>
              <a:rPr lang="en-US" altLang="zh-CN" sz="1600" dirty="0"/>
              <a:t>1306, 1307, 1308, 1309, 1310, 1324 and 1325</a:t>
            </a:r>
            <a:r>
              <a:rPr lang="en-US" altLang="zh-CN" sz="1600" dirty="0" smtClean="0"/>
              <a:t>,  </a:t>
            </a:r>
          </a:p>
          <a:p>
            <a:pPr lvl="1" algn="just">
              <a:buFont typeface="Arial" panose="020B0604020202020204" pitchFamily="34" charset="0"/>
              <a:buChar char="–"/>
              <a:defRPr/>
            </a:pPr>
            <a:r>
              <a:rPr lang="en-US" altLang="zh-CN" sz="1600" dirty="0"/>
              <a:t>as specified in </a:t>
            </a:r>
            <a:r>
              <a:rPr lang="en-US" altLang="zh-CN" sz="1600" dirty="0" smtClean="0"/>
              <a:t>document </a:t>
            </a:r>
            <a:r>
              <a:rPr lang="en-US" altLang="zh-CN" sz="1600" dirty="0"/>
              <a:t>11-23/0506r1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11-23/0506r1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901837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400" dirty="0" smtClean="0"/>
              <a:t>CID </a:t>
            </a:r>
            <a:r>
              <a:rPr lang="en-US" altLang="zh-CN" sz="1400" dirty="0"/>
              <a:t>1177, 1178, 1179, 1180, 1181, 1182, 1183, 1184, 1185, 1186, 1187, 1188, 1189, 1190, 1191, 1192, 1193, 1194, 1195, 1196, 1197, 1198, 1199, 1200, 1201, 1202, 1203, 1204, 1206, 1207, 1208, 1075, 1507, 1859, 1888, 1521, 1683, 1910, 1993, 1076, 1264, 1508, 1522, 1889, 1911, 1509, 1607, 1916, 2001, 2220, 1684, 1240, 1131, 1135, 1139, 1143, 1146, 1157, 1253, 1255, 1256, 1259, 1257, 1169, 1876, 2116, 1582, 1583, 1875, 2179, 2112, 1125, 1129, 1379, 1867, 1614, 2203, 2073, 1837, 1835, 1836, 1413, 1444, 1823, 1693, 1959, 1116, 1872, 1588, 2154, 1915, 1531, 2201, 1725, 1010, 1559, 1085, 1104, 1734, 2114, 2115, 1498, 1506, 1634, 1596, 1260, 1252, 1261, 1254, 1590, 2117, 2138, 1887, 2268, 1546, 2198, 1603, 1920, 1117, 1034, 1698, 1078, 1913, 1600, 2197, 1132, 1133, 1669, 1137, 1140, 1918, 2043, 2157, 1921, 1852, 1244, 1545, 1650, 1247, 1628, 2067, 1414, 1832, 2142, 1170, 1609, 2167, 2033</a:t>
            </a:r>
          </a:p>
          <a:p>
            <a:pPr lvl="1" algn="just">
              <a:buFont typeface="Arial" panose="020B0604020202020204" pitchFamily="34" charset="0"/>
              <a:buChar char="–"/>
              <a:defRPr/>
            </a:pPr>
            <a:r>
              <a:rPr lang="en-US" altLang="zh-CN" sz="1600" dirty="0"/>
              <a:t>as specified in document </a:t>
            </a:r>
            <a:r>
              <a:rPr lang="en-US" altLang="zh-CN" sz="1600" dirty="0" smtClean="0"/>
              <a:t>23/0510r0</a:t>
            </a:r>
            <a:r>
              <a:rPr lang="en-US" altLang="zh-CN" sz="1600" dirty="0"/>
              <a:t>.</a:t>
            </a:r>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23/0510r0</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3888189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1147, 1156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23/0515r1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23/0515r1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5244562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1973</a:t>
            </a:r>
            <a:r>
              <a:rPr lang="en-US" altLang="zh-CN" sz="1600" dirty="0"/>
              <a:t>, 1980, 1510, 2200, 1039, 2098, 1124, 1602, 1018, 1019, 1313, 1677, 1630, 1838, 2094, 1678, 1632, 1839, 1633, 1907, 1840, 2187, 1631, 2095, 1981</a:t>
            </a:r>
          </a:p>
          <a:p>
            <a:pPr lvl="1" algn="just">
              <a:buFont typeface="Arial" panose="020B0604020202020204" pitchFamily="34" charset="0"/>
              <a:buChar char="–"/>
              <a:defRPr/>
            </a:pPr>
            <a:r>
              <a:rPr lang="en-US" altLang="zh-CN" sz="1600" dirty="0" smtClean="0"/>
              <a:t>as </a:t>
            </a:r>
            <a:r>
              <a:rPr lang="en-US" altLang="zh-CN" sz="1600" dirty="0"/>
              <a:t>specified in document 23/0511r3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Claudio Da Silva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23/0511r3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7215849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1041, 1284, 1771, 1931, 1949, 2048 and 2125</a:t>
            </a:r>
          </a:p>
          <a:p>
            <a:pPr lvl="1" algn="just">
              <a:buFont typeface="Arial" panose="020B0604020202020204" pitchFamily="34" charset="0"/>
              <a:buChar char="–"/>
              <a:defRPr/>
            </a:pPr>
            <a:r>
              <a:rPr lang="en-US" altLang="zh-CN" sz="1600" dirty="0" smtClean="0"/>
              <a:t>as </a:t>
            </a:r>
            <a:r>
              <a:rPr lang="en-US" altLang="zh-CN" sz="1600" dirty="0"/>
              <a:t>specified in document 23/0553r3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23/0553r3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1641975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1789, 1074, 1002, 1077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23/0514r2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smtClean="0"/>
              <a:t>23/0514r2</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846102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1330, 1976, 2295, 1668, 1058, 1346, 1445, 1007, 1447, 1861, 2232, 1799, 1975, 2233, 1035, 1029, 2234, 1914, 1862, 1708, 2236, 1008, 1774, 2238, 1527, 2235, 2237, 1847, 1848, 1086, </a:t>
            </a:r>
            <a:r>
              <a:rPr lang="en-US" altLang="zh-CN" sz="1600" dirty="0" smtClean="0"/>
              <a:t>1036</a:t>
            </a:r>
          </a:p>
          <a:p>
            <a:pPr lvl="1" algn="just">
              <a:buFont typeface="Arial" panose="020B0604020202020204" pitchFamily="34" charset="0"/>
              <a:buChar char="–"/>
              <a:defRPr/>
            </a:pPr>
            <a:r>
              <a:rPr lang="en-US" altLang="zh-CN" sz="1600" dirty="0" smtClean="0"/>
              <a:t>as </a:t>
            </a:r>
            <a:r>
              <a:rPr lang="en-US" altLang="zh-CN" sz="1600" dirty="0"/>
              <a:t>specified in 11-23/0477r3</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smtClean="0"/>
              <a:t>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11-23/0477r3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22857888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1757</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a:t>23/0554r3 </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Ali Raissinia </a:t>
            </a:r>
            <a:r>
              <a:rPr lang="en-US" altLang="zh-CN" sz="1800" b="1" kern="0" dirty="0" smtClean="0"/>
              <a:t>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23/0554r3 </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9727346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1752600" y="1066800"/>
            <a:ext cx="8686800" cy="12954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2057400" y="2590800"/>
            <a:ext cx="8305800" cy="2895600"/>
          </a:xfrm>
        </p:spPr>
        <p:txBody>
          <a:bodyPr/>
          <a:lstStyle/>
          <a:p>
            <a:pPr algn="ctr">
              <a:lnSpc>
                <a:spcPct val="90000"/>
              </a:lnSpc>
              <a:buNone/>
            </a:pPr>
            <a:r>
              <a:rPr lang="en-US" altLang="zh-CN" sz="3200" dirty="0">
                <a:latin typeface="Arial" panose="020B0604020202020204" pitchFamily="34" charset="0"/>
              </a:rPr>
              <a:t>Motion </a:t>
            </a:r>
            <a:r>
              <a:rPr lang="en-US" altLang="zh-CN" sz="3200" dirty="0" smtClean="0">
                <a:latin typeface="Arial" panose="020B0604020202020204" pitchFamily="34" charset="0"/>
              </a:rPr>
              <a:t>list – Part 2 </a:t>
            </a:r>
          </a:p>
          <a:p>
            <a:pPr algn="ctr">
              <a:lnSpc>
                <a:spcPct val="90000"/>
              </a:lnSpc>
              <a:buNone/>
            </a:pPr>
            <a:r>
              <a:rPr lang="en-US" altLang="zh-CN" sz="3200" b="0" dirty="0" smtClean="0">
                <a:latin typeface="Arial" panose="020B0604020202020204" pitchFamily="34" charset="0"/>
              </a:rPr>
              <a:t>(From January 2023, after D1.0 released)</a:t>
            </a:r>
            <a:endParaRPr lang="en-US" altLang="zh-CN" sz="3200" b="0" dirty="0">
              <a:latin typeface="Arial" panose="020B0604020202020204" pitchFamily="34" charset="0"/>
            </a:endParaRPr>
          </a:p>
          <a:p>
            <a:pPr algn="ctr">
              <a:lnSpc>
                <a:spcPct val="90000"/>
              </a:lnSpc>
              <a:buFontTx/>
              <a:buNone/>
            </a:pPr>
            <a:endParaRPr lang="en-US" altLang="en-US" sz="3000" dirty="0" smtClean="0">
              <a:cs typeface="Times New Roman" panose="02020603050405020304" pitchFamily="18" charset="0"/>
            </a:endParaRPr>
          </a:p>
          <a:p>
            <a:pPr algn="ctr">
              <a:lnSpc>
                <a:spcPct val="90000"/>
              </a:lnSpc>
              <a:buFontTx/>
              <a:buNone/>
            </a:pPr>
            <a:endParaRPr lang="en-US" altLang="en-US" sz="3000" dirty="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Tech</a:t>
            </a:r>
            <a:r>
              <a:rPr lang="en-US" altLang="zh-CN" sz="2000" dirty="0">
                <a:latin typeface="Arial" panose="020B0604020202020204" pitchFamily="34" charset="0"/>
                <a:cs typeface="MS PGothic" panose="020B0600070205080204" pitchFamily="34" charset="-128"/>
              </a:rPr>
              <a:t>nical </a:t>
            </a:r>
            <a:r>
              <a:rPr lang="en-US" altLang="en-US" sz="2000" dirty="0">
                <a:latin typeface="Arial" panose="020B0604020202020204" pitchFamily="34" charset="0"/>
                <a:cs typeface="MS PGothic" panose="020B0600070205080204" pitchFamily="34" charset="-128"/>
              </a:rPr>
              <a:t>Editor:	</a:t>
            </a:r>
            <a:r>
              <a:rPr lang="en-US" altLang="zh-CN" sz="2000" dirty="0"/>
              <a:t>Claudio Da Silva </a:t>
            </a:r>
            <a:r>
              <a:rPr lang="en-US" altLang="en-US" sz="2000" dirty="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a:cs typeface="Times New Roman" panose="02020603050405020304" pitchFamily="18" charset="0"/>
              </a:rPr>
              <a:t>)</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a:t>
            </a:r>
            <a:r>
              <a:rPr lang="en-US" altLang="zh-CN" sz="1600" dirty="0"/>
              <a:t>1144 1145  1382 1670  1874</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a:t>23/0556r3</a:t>
            </a:r>
            <a:r>
              <a:rPr lang="en-US" altLang="zh-CN" sz="1600" dirty="0" smtClean="0"/>
              <a:t>.</a:t>
            </a:r>
            <a:endParaRPr lang="en-US" altLang="zh-CN" sz="1600" dirty="0"/>
          </a:p>
          <a:p>
            <a:pPr lvl="1" algn="just">
              <a:buFont typeface="Arial" panose="020B0604020202020204" pitchFamily="34" charset="0"/>
              <a:buChar char="–"/>
              <a:defRPr/>
            </a:pPr>
            <a:endParaRPr lang="en-US" altLang="zh-CN" sz="1600" dirty="0" smtClean="0"/>
          </a:p>
          <a:p>
            <a:pPr lvl="1" algn="just">
              <a:buFont typeface="Arial" panose="020B0604020202020204" pitchFamily="34" charset="0"/>
              <a:buChar char="–"/>
              <a:defRPr/>
            </a:pPr>
            <a:endParaRPr lang="en-US" altLang="zh-CN" sz="160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err="1" smtClean="0"/>
              <a:t>Xiandong</a:t>
            </a:r>
            <a:r>
              <a:rPr lang="en-US" altLang="zh-CN" sz="1800" b="1" kern="0" dirty="0" smtClean="0"/>
              <a:t> Dong</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23/0556r3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05624851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282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1066, 1067, and 1069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23/0557r1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smtClean="0"/>
              <a:t>: </a:t>
            </a:r>
            <a:r>
              <a:rPr lang="en-US" altLang="zh-CN" sz="1800" b="1" kern="0" dirty="0"/>
              <a:t>Anirudha </a:t>
            </a:r>
            <a:r>
              <a:rPr lang="en-US" altLang="zh-CN" sz="1800" b="1" kern="0" dirty="0" smtClean="0"/>
              <a:t>Sahoo</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23/0557r1</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392404482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019300" y="2514600"/>
            <a:ext cx="8153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270682980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8095825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include the text proposed in the following document into the IEEE 802.11bf draft </a:t>
            </a:r>
            <a:r>
              <a:rPr lang="en-US" altLang="zh-CN" sz="1800" b="1" kern="0" dirty="0" smtClean="0"/>
              <a:t>amendment:</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6488805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in DCN + title</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a:t>
            </a:r>
            <a:r>
              <a:rPr lang="en-US" altLang="zh-CN" kern="0" dirty="0" err="1" smtClean="0"/>
              <a:t>XXXXrX</a:t>
            </a:r>
            <a:endParaRPr lang="en-US" altLang="zh-CN" kern="0" dirty="0"/>
          </a:p>
          <a:p>
            <a:pPr marL="628650" lvl="2">
              <a:buFont typeface="微软雅黑" panose="020B0503020204020204" pitchFamily="34" charset="-122"/>
              <a:buChar char="–"/>
              <a:defRPr/>
            </a:pPr>
            <a:r>
              <a:rPr lang="en-US" altLang="zh-CN" kern="0" dirty="0"/>
              <a:t>SP Result:  Y/ N/ A</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2639686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March 14</a:t>
            </a:r>
            <a:r>
              <a:rPr lang="en-US" altLang="en-US" sz="4000" dirty="0" smtClean="0"/>
              <a:t>.</a:t>
            </a:r>
            <a:endParaRPr lang="en-US" altLang="en-US" sz="4000" dirty="0"/>
          </a:p>
          <a:p>
            <a:pPr lvl="1"/>
            <a:endParaRPr lang="en-US" altLang="en-US" sz="3600" dirty="0"/>
          </a:p>
          <a:p>
            <a:pPr lvl="1"/>
            <a:endParaRPr lang="en-US" altLang="en-US" sz="36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Motion 266</a:t>
            </a:r>
            <a:endParaRPr lang="en-US" altLang="en-US" sz="3600" dirty="0"/>
          </a:p>
        </p:txBody>
      </p:sp>
      <p:sp>
        <p:nvSpPr>
          <p:cNvPr id="5" name="Rectangle 3"/>
          <p:cNvSpPr txBox="1">
            <a:spLocks noChangeArrowheads="1"/>
          </p:cNvSpPr>
          <p:nvPr/>
        </p:nvSpPr>
        <p:spPr bwMode="auto">
          <a:xfrm>
            <a:off x="914400" y="1295400"/>
            <a:ext cx="105156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making P802.11bf D1.0 available for </a:t>
            </a:r>
            <a:r>
              <a:rPr lang="en-US" altLang="zh-CN" sz="1800" b="1" kern="0" dirty="0" smtClean="0"/>
              <a:t>sale.</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a:t>Preliminary Result: (   </a:t>
            </a:r>
            <a:r>
              <a:rPr lang="en-US" altLang="zh-CN" sz="1800" b="1" kern="0" dirty="0" smtClean="0"/>
              <a:t>13Y</a:t>
            </a:r>
            <a:r>
              <a:rPr lang="en-US" altLang="zh-CN" sz="1800" b="1" kern="0" dirty="0"/>
              <a:t>/  </a:t>
            </a:r>
            <a:r>
              <a:rPr lang="en-US" altLang="zh-CN" sz="1800" b="1" kern="0" dirty="0" smtClean="0"/>
              <a:t>9N</a:t>
            </a:r>
            <a:r>
              <a:rPr lang="en-US" altLang="zh-CN" sz="1800" b="1" kern="0" dirty="0"/>
              <a:t>/  </a:t>
            </a:r>
            <a:r>
              <a:rPr lang="en-US" altLang="zh-CN" sz="1800" b="1" kern="0" dirty="0" smtClean="0"/>
              <a:t>9A</a:t>
            </a:r>
            <a:r>
              <a:rPr lang="en-US" altLang="zh-CN" sz="1800" b="1" kern="0" dirty="0"/>
              <a:t>)</a:t>
            </a:r>
          </a:p>
          <a:p>
            <a:pPr marL="342900" lvl="1" indent="-342900" algn="just">
              <a:buFont typeface="Arial" panose="020B0604020202020204" pitchFamily="34" charset="0"/>
              <a:buChar char="•"/>
              <a:defRPr/>
            </a:pPr>
            <a:r>
              <a:rPr lang="en-US" altLang="zh-CN" sz="1800" b="1" kern="0" dirty="0" smtClean="0"/>
              <a:t>Result*: </a:t>
            </a:r>
            <a:r>
              <a:rPr lang="en-US" altLang="zh-CN" sz="1600" b="1" dirty="0">
                <a:highlight>
                  <a:srgbClr val="00FF00"/>
                </a:highlight>
              </a:rPr>
              <a:t>Motion Passes </a:t>
            </a:r>
            <a:r>
              <a:rPr lang="en-US" altLang="zh-CN" sz="1600" b="1" dirty="0" smtClean="0">
                <a:highlight>
                  <a:srgbClr val="00FF00"/>
                </a:highlight>
              </a:rPr>
              <a:t>(13Y</a:t>
            </a:r>
            <a:r>
              <a:rPr lang="en-US" altLang="zh-CN" sz="1600" b="1" dirty="0">
                <a:highlight>
                  <a:srgbClr val="00FF00"/>
                </a:highlight>
              </a:rPr>
              <a:t>, </a:t>
            </a:r>
            <a:r>
              <a:rPr lang="en-US" altLang="zh-CN" sz="1600" b="1" dirty="0" smtClean="0">
                <a:highlight>
                  <a:srgbClr val="00FF00"/>
                </a:highlight>
              </a:rPr>
              <a:t>9N</a:t>
            </a:r>
            <a:r>
              <a:rPr lang="en-US" altLang="zh-CN" sz="1600" b="1" dirty="0">
                <a:highlight>
                  <a:srgbClr val="00FF00"/>
                </a:highlight>
              </a:rPr>
              <a:t>, </a:t>
            </a:r>
            <a:r>
              <a:rPr lang="en-US" altLang="zh-CN" sz="1600" b="1" dirty="0" smtClean="0">
                <a:highlight>
                  <a:srgbClr val="00FF00"/>
                </a:highlight>
              </a:rPr>
              <a:t>9A</a:t>
            </a:r>
            <a:r>
              <a:rPr lang="en-US" altLang="zh-CN" sz="1600" b="1" dirty="0">
                <a:highlight>
                  <a:srgbClr val="00FF00"/>
                </a:highlight>
              </a:rPr>
              <a:t>)</a:t>
            </a:r>
            <a:endParaRPr lang="en-US" altLang="zh-CN" sz="1600" dirty="0">
              <a:highlight>
                <a:srgbClr val="00FF00"/>
              </a:highlight>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smtClean="0">
                <a:solidFill>
                  <a:srgbClr val="FF0000"/>
                </a:solidFill>
              </a:rPr>
              <a:t>0</a:t>
            </a:r>
            <a:r>
              <a:rPr lang="en-US" altLang="zh-CN" kern="0" dirty="0" smtClean="0"/>
              <a:t> </a:t>
            </a:r>
            <a:r>
              <a:rPr lang="en-US" altLang="zh-CN" kern="0" dirty="0"/>
              <a:t>votes of non-voting members.</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632449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1154, 2044, 2292</a:t>
            </a:r>
            <a:r>
              <a:rPr lang="en-US" altLang="zh-CN" sz="1600" dirty="0" smtClean="0"/>
              <a:t>, </a:t>
            </a:r>
          </a:p>
          <a:p>
            <a:pPr lvl="1" algn="just">
              <a:buFont typeface="Arial" panose="020B0604020202020204" pitchFamily="34" charset="0"/>
              <a:buChar char="–"/>
              <a:defRPr/>
            </a:pPr>
            <a:r>
              <a:rPr lang="en-US" altLang="zh-CN" sz="1600" dirty="0"/>
              <a:t>as specified </a:t>
            </a:r>
            <a:r>
              <a:rPr lang="en-US" altLang="zh-CN" sz="1600" dirty="0" smtClean="0"/>
              <a:t>in 23/0370r2</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Rojan Chitrakar </a:t>
            </a:r>
            <a:r>
              <a:rPr lang="en-US" altLang="zh-CN" sz="1800" b="1" kern="0" dirty="0" smtClean="0"/>
              <a:t> </a:t>
            </a:r>
            <a:r>
              <a:rPr lang="en-US" altLang="zh-CN" sz="1800" b="1" kern="0" dirty="0"/>
              <a:t>	</a:t>
            </a:r>
            <a:r>
              <a:rPr lang="en-US" altLang="zh-CN" sz="1800" b="1" dirty="0"/>
              <a:t>	</a:t>
            </a:r>
            <a:r>
              <a:rPr lang="en-US" altLang="zh-CN" sz="1800" b="1" kern="0" dirty="0"/>
              <a:t>Second: Rui Du</a:t>
            </a:r>
          </a:p>
          <a:p>
            <a:pPr marL="342900" lvl="1" indent="-342900" algn="just">
              <a:buFont typeface="Arial" panose="020B0604020202020204" pitchFamily="34" charset="0"/>
              <a:buChar char="•"/>
              <a:defRPr/>
            </a:pPr>
            <a:r>
              <a:rPr lang="en-US" altLang="zh-CN" sz="1800" b="1" kern="0" dirty="0" smtClean="0"/>
              <a:t>Result: </a:t>
            </a:r>
            <a:r>
              <a:rPr lang="en-US" altLang="zh-CN" sz="1800" dirty="0">
                <a:highlight>
                  <a:srgbClr val="00FF00"/>
                </a:highlight>
              </a:rPr>
              <a:t>Approved by unanimous consent</a:t>
            </a:r>
            <a:endParaRPr lang="en-US" altLang="zh-CN" sz="1100" kern="0" dirty="0"/>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a:t>Related document </a:t>
            </a:r>
            <a:r>
              <a:rPr lang="en-US" altLang="zh-CN" dirty="0" smtClean="0"/>
              <a:t>23/0370r2</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768924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1299, 1298, 1355, 1353, 1229, 2166, 1356, 2070, 1354, 1302, 2071, 1357, 1235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11-23-0412r1</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11-23-0412r1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0847753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269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1363. 1359, 1360, 1361, 1362, 1364, 1365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document  </a:t>
            </a:r>
            <a:r>
              <a:rPr lang="en-US" altLang="zh-CN" sz="1600" dirty="0" smtClean="0"/>
              <a:t>11-23-0417r1</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Assaf Kasher </a:t>
            </a:r>
            <a:r>
              <a:rPr lang="en-US" altLang="zh-CN" sz="1800" b="1" kern="0" dirty="0" smtClean="0"/>
              <a:t> </a:t>
            </a:r>
            <a:r>
              <a:rPr lang="en-US" altLang="zh-CN" sz="1800" b="1" kern="0" dirty="0"/>
              <a:t>	</a:t>
            </a:r>
            <a:r>
              <a:rPr lang="en-US" altLang="zh-CN" sz="1800" b="1" dirty="0"/>
              <a:t>	</a:t>
            </a:r>
            <a:r>
              <a:rPr lang="en-US" altLang="zh-CN" sz="1800" b="1" kern="0" dirty="0"/>
              <a:t>Second: Claudio da Silva</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8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11-23-0417r1</a:t>
            </a:r>
            <a:endParaRPr lang="en-US" altLang="zh-CN" kern="0" dirty="0"/>
          </a:p>
          <a:p>
            <a:pPr marL="628650" lvl="2">
              <a:buFont typeface="微软雅黑" panose="020B0503020204020204" pitchFamily="34" charset="-122"/>
              <a:buChar char="–"/>
              <a:defRPr/>
            </a:pPr>
            <a:r>
              <a:rPr lang="en-US" altLang="zh-CN" kern="0" dirty="0" smtClean="0"/>
              <a:t>SP Result: Unanimous consent</a:t>
            </a:r>
            <a:endParaRPr lang="en-US" altLang="zh-CN" kern="0" dirty="0"/>
          </a:p>
        </p:txBody>
      </p:sp>
    </p:spTree>
    <p:extLst>
      <p:ext uri="{BB962C8B-B14F-4D97-AF65-F5344CB8AC3E}">
        <p14:creationId xmlns:p14="http://schemas.microsoft.com/office/powerpoint/2010/main" val="14440898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a:t>
            </a:r>
            <a:r>
              <a:rPr lang="en-US" altLang="zh-CN" sz="4000" dirty="0" smtClean="0"/>
              <a:t>on </a:t>
            </a:r>
            <a:r>
              <a:rPr lang="en-US" altLang="en-US" sz="4000" dirty="0" smtClean="0">
                <a:solidFill>
                  <a:srgbClr val="0000FF"/>
                </a:solidFill>
              </a:rPr>
              <a:t>April </a:t>
            </a:r>
            <a:r>
              <a:rPr lang="en-US" altLang="en-US" sz="4000" dirty="0" smtClean="0">
                <a:solidFill>
                  <a:srgbClr val="0000FF"/>
                </a:solidFill>
              </a:rPr>
              <a:t>25 or May 8? </a:t>
            </a:r>
            <a:r>
              <a:rPr lang="en-US" altLang="en-US" sz="4000" dirty="0" smtClean="0"/>
              <a:t>.</a:t>
            </a:r>
            <a:endParaRPr lang="en-US" altLang="en-US" sz="4000" dirty="0"/>
          </a:p>
          <a:p>
            <a:pPr lvl="1"/>
            <a:endParaRPr lang="en-US" altLang="en-US" sz="3600" dirty="0"/>
          </a:p>
          <a:p>
            <a:pPr lvl="1"/>
            <a:endParaRPr lang="en-US" altLang="en-US" sz="3600" dirty="0"/>
          </a:p>
        </p:txBody>
      </p:sp>
    </p:spTree>
    <p:extLst>
      <p:ext uri="{BB962C8B-B14F-4D97-AF65-F5344CB8AC3E}">
        <p14:creationId xmlns:p14="http://schemas.microsoft.com/office/powerpoint/2010/main" val="40751467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270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 1082</a:t>
            </a:r>
            <a:r>
              <a:rPr lang="en-US" altLang="zh-CN" sz="1600" dirty="0"/>
              <a:t>, 1083, 1526, 1555, 1556, 1702, 1844, 1341, 1501,  </a:t>
            </a:r>
            <a:endParaRPr lang="en-US" altLang="zh-CN" sz="1600" dirty="0" smtClean="0"/>
          </a:p>
          <a:p>
            <a:pPr lvl="1" algn="just">
              <a:buFont typeface="Arial" panose="020B0604020202020204" pitchFamily="34" charset="0"/>
              <a:buChar char="–"/>
              <a:defRPr/>
            </a:pPr>
            <a:r>
              <a:rPr lang="en-US" altLang="zh-CN" sz="1600" dirty="0"/>
              <a:t>as specified in </a:t>
            </a:r>
            <a:r>
              <a:rPr lang="en-US" altLang="zh-CN" sz="1600" dirty="0" smtClean="0"/>
              <a:t>document 11-23/0476r3</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kern="0" dirty="0"/>
              <a:t>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Preliminary Result: (   Y/  N/  A)</a:t>
            </a:r>
          </a:p>
          <a:p>
            <a:pPr marL="342900" lvl="1" indent="-342900" algn="just">
              <a:buFont typeface="Arial" panose="020B0604020202020204" pitchFamily="34" charset="0"/>
              <a:buChar char="•"/>
              <a:defRPr/>
            </a:pPr>
            <a:r>
              <a:rPr lang="en-US" altLang="zh-CN" sz="1800" b="1" kern="0" dirty="0"/>
              <a:t>Result*: </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 Amended result accounts for removal of </a:t>
            </a:r>
            <a:r>
              <a:rPr lang="en-US" altLang="zh-CN" kern="0" dirty="0">
                <a:solidFill>
                  <a:srgbClr val="FF0000"/>
                </a:solidFill>
              </a:rPr>
              <a:t>X</a:t>
            </a:r>
            <a:r>
              <a:rPr lang="en-US" altLang="zh-CN" kern="0" dirty="0"/>
              <a:t> votes of non-voting members.</a:t>
            </a:r>
          </a:p>
          <a:p>
            <a:pPr marL="628650" lvl="2">
              <a:buFont typeface="微软雅黑" panose="020B0503020204020204" pitchFamily="34" charset="-122"/>
              <a:buChar char="–"/>
              <a:defRPr/>
            </a:pPr>
            <a:r>
              <a:rPr lang="en-US" altLang="zh-CN" kern="0" dirty="0"/>
              <a:t>Related document </a:t>
            </a:r>
            <a:r>
              <a:rPr lang="en-US" altLang="zh-CN" dirty="0"/>
              <a:t>11-23/0476r3</a:t>
            </a:r>
            <a:endParaRPr lang="en-US" altLang="zh-CN" kern="0" dirty="0"/>
          </a:p>
          <a:p>
            <a:pPr marL="628650" lvl="2">
              <a:buFont typeface="微软雅黑" panose="020B0503020204020204" pitchFamily="34" charset="-122"/>
              <a:buChar char="–"/>
              <a:defRPr/>
            </a:pPr>
            <a:r>
              <a:rPr lang="en-US" altLang="zh-CN" kern="0" dirty="0"/>
              <a:t>SP Result: </a:t>
            </a:r>
            <a:r>
              <a:rPr lang="en-US" altLang="zh-CN" kern="0" dirty="0"/>
              <a:t>Unanimous consent</a:t>
            </a:r>
            <a:endParaRPr lang="en-US" altLang="zh-CN" sz="1050" b="1" kern="0" dirty="0"/>
          </a:p>
        </p:txBody>
      </p:sp>
    </p:spTree>
    <p:extLst>
      <p:ext uri="{BB962C8B-B14F-4D97-AF65-F5344CB8AC3E}">
        <p14:creationId xmlns:p14="http://schemas.microsoft.com/office/powerpoint/2010/main" val="1496706017"/>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109168</TotalTime>
  <Words>1320</Words>
  <Application>Microsoft Office PowerPoint</Application>
  <PresentationFormat>宽屏</PresentationFormat>
  <Paragraphs>338</Paragraphs>
  <Slides>25</Slides>
  <Notes>25</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25</vt:i4>
      </vt:variant>
    </vt:vector>
  </HeadingPairs>
  <TitlesOfParts>
    <vt:vector size="30" baseType="lpstr">
      <vt:lpstr>MS PGothic</vt:lpstr>
      <vt:lpstr>微软雅黑</vt:lpstr>
      <vt:lpstr>Arial</vt:lpstr>
      <vt:lpstr>Times New Roman</vt:lpstr>
      <vt:lpstr>802-11-Submission</vt:lpstr>
      <vt:lpstr>TGbf Motions List – Part 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5165</cp:revision>
  <cp:lastPrinted>2014-11-04T15:04:57Z</cp:lastPrinted>
  <dcterms:created xsi:type="dcterms:W3CDTF">2007-04-17T18:10:23Z</dcterms:created>
  <dcterms:modified xsi:type="dcterms:W3CDTF">2023-04-14T06:59:00Z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(3)Cw9VZDha/VohnNz1cSPx8bRo7wOM1IGXj3kLZRN5hRkifkGZUtR62nf8D6wm/E/3Ck5RSshx
DyRdV0zXfESwyvDeIc2Kf0FwyrMol/NA+KunyrRpwkwSEZpz2lSMN+qTTTFrmdWFkTNqbDba
9bGKBCz87l5LAwe+2O4Qzkl+ODMeAe6UHz0qhQcPbQD9EmI01M6XSkFUpx8paIPyYM6E/2AL
khgy0tx6WHJWCLZQVu</vt:lpwstr>
  </property>
  <property fmtid="{D5CDD505-2E9C-101B-9397-08002B2CF9AE}" pid="27" name="_2015_ms_pID_7253431">
    <vt:lpwstr>uU5UHaxGNnTYXbLpfl47fbzs8N8QWNHDdenBLE1+G2eKB6+hcsplNd
UDs+pMPtJVAuGk35itHB8RM712PoK6bUvx9zjt77ATmL9aOHeTHZnKUPG864F8/r526SdQwI
IKUFdXwCp0zPYmtUASceI8uu0ZvR40xcriuHg20KsYhC8zvdDsqQyPmLwwOWO3EegOY2K9qK
6Rabxe73QJVoD9cp3qG794tx8j951FUTpPm7</vt:lpwstr>
  </property>
  <property fmtid="{D5CDD505-2E9C-101B-9397-08002B2CF9AE}" pid="28" name="_2015_ms_pID_7253432">
    <vt:lpwstr>JDU83RBH/W3uuZ87DMiuWq4=</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1638412409</vt:lpwstr>
  </property>
</Properties>
</file>