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50" r:id="rId3"/>
    <p:sldId id="424" r:id="rId4"/>
    <p:sldId id="710" r:id="rId5"/>
    <p:sldId id="714" r:id="rId6"/>
    <p:sldId id="715" r:id="rId7"/>
    <p:sldId id="716" r:id="rId8"/>
    <p:sldId id="717" r:id="rId9"/>
    <p:sldId id="718" r:id="rId10"/>
    <p:sldId id="719" r:id="rId11"/>
    <p:sldId id="720" r:id="rId12"/>
    <p:sldId id="721" r:id="rId13"/>
    <p:sldId id="722" r:id="rId14"/>
    <p:sldId id="723" r:id="rId15"/>
    <p:sldId id="724" r:id="rId16"/>
    <p:sldId id="725" r:id="rId17"/>
    <p:sldId id="726" r:id="rId18"/>
    <p:sldId id="727" r:id="rId19"/>
    <p:sldId id="728" r:id="rId20"/>
    <p:sldId id="729" r:id="rId21"/>
    <p:sldId id="730" r:id="rId22"/>
    <p:sldId id="708" r:id="rId23"/>
    <p:sldId id="561" r:id="rId24"/>
    <p:sldId id="698" r:id="rId25"/>
    <p:sldId id="705"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04" autoAdjust="0"/>
    <p:restoredTop sz="90427" autoAdjust="0"/>
  </p:normalViewPr>
  <p:slideViewPr>
    <p:cSldViewPr>
      <p:cViewPr varScale="1">
        <p:scale>
          <a:sx n="101" d="100"/>
          <a:sy n="101" d="100"/>
        </p:scale>
        <p:origin x="16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9120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2726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7918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458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5122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400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4735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270503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6729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9052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84660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415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9702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107058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419445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901837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388818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524456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Claudio Da Silva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721584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1641975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23/0514r2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846102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22857888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1757</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a:t>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972734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1144 1145  1382 1670  1874</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a:t>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0562485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39240448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a:t>
            </a:r>
            <a:r>
              <a:rPr lang="en-US" altLang="en-US" sz="4000" dirty="0" smtClean="0">
                <a:solidFill>
                  <a:srgbClr val="0000FF"/>
                </a:solidFill>
              </a:rPr>
              <a:t>25 or May 8?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1496706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109168</TotalTime>
  <Words>1320</Words>
  <Application>Microsoft Office PowerPoint</Application>
  <PresentationFormat>宽屏</PresentationFormat>
  <Paragraphs>338</Paragraphs>
  <Slides>25</Slides>
  <Notes>25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25</vt:i4>
      </vt:variant>
    </vt:vector>
  </HeadingPairs>
  <TitlesOfParts>
    <vt:vector size="30" baseType="lpstr">
      <vt:lpstr>MS PGothic</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5165</cp:revision>
  <cp:lastPrinted>2014-11-04T15:04:57Z</cp:lastPrinted>
  <dcterms:created xsi:type="dcterms:W3CDTF">2007-04-17T18:10:23Z</dcterms:created>
  <dcterms:modified xsi:type="dcterms:W3CDTF">2023-04-14T06:59:00Z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(3)Cw9VZDha/VohnNz1cSPx8bRo7wOM1IGXj3kLZRN5hRkifkGZUtR62nf8D6wm/E/3Ck5RSshx
DyRdV0zXfESwyvDeIc2Kf0FwyrMol/NA+KunyrRpwkwSEZpz2lSMN+qTTTFrmdWFkTNqbDba
9bGKBCz87l5LAwe+2O4Qzkl+ODMeAe6UHz0qhQcPbQD9EmI01M6XSkFUpx8paIPyYM6E/2AL
khgy0tx6WHJWCLZQVu</vt:lpwstr>
  </property>
  <property fmtid="{D5CDD505-2E9C-101B-9397-08002B2CF9AE}" pid="27" name="_2015_ms_pID_7253431">
    <vt:lpwstr>uU5UHaxGNnTYXbLpfl47fbzs8N8QWNHDdenBLE1+G2eKB6+hcsplNd
UDs+pMPtJVAuGk35itHB8RM712PoK6bUvx9zjt77ATmL9aOHeTHZnKUPG864F8/r526SdQwI
IKUFdXwCp0zPYmtUASceI8uu0ZvR40xcriuHg20KsYhC8zvdDsqQyPmLwwOWO3EegOY2K9qK
6Rabxe73QJVoD9cp3qG794tx8j951FUTpPm7</vt:lpwstr>
  </property>
  <property fmtid="{D5CDD505-2E9C-101B-9397-08002B2CF9AE}" pid="28" name="_2015_ms_pID_7253432">
    <vt:lpwstr>JDU83RBH/W3uuZ87DMiuWq4=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