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50" r:id="rId3"/>
    <p:sldId id="424" r:id="rId4"/>
    <p:sldId id="710" r:id="rId5"/>
    <p:sldId id="708" r:id="rId6"/>
    <p:sldId id="561" r:id="rId7"/>
    <p:sldId id="698" r:id="rId8"/>
    <p:sldId id="705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04" autoAdjust="0"/>
    <p:restoredTop sz="90427" autoAdjust="0"/>
  </p:normalViewPr>
  <p:slideViewPr>
    <p:cSldViewPr>
      <p:cViewPr varScale="1">
        <p:scale>
          <a:sx n="81" d="100"/>
          <a:sy n="81" d="100"/>
        </p:scale>
        <p:origin x="82" y="22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726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163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5132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5571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065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21601" y="6475413"/>
            <a:ext cx="3670300" cy="184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79100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21601" y="6475413"/>
            <a:ext cx="3670300" cy="184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79100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802.11-23/0410r1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March </a:t>
            </a:r>
            <a:r>
              <a:rPr lang="en-US" altLang="en-US" sz="1800" b="1" dirty="0" smtClean="0"/>
              <a:t>2023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58282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Slide </a:t>
            </a:r>
            <a:fld id="{98CF3751-53B3-4C74-9A1D-32DBC2A8DF9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4" name="Rectangle 5"/>
          <p:cNvSpPr txBox="1">
            <a:spLocks noChangeArrowheads="1"/>
          </p:cNvSpPr>
          <p:nvPr userDrawn="1"/>
        </p:nvSpPr>
        <p:spPr bwMode="auto">
          <a:xfrm>
            <a:off x="7708901" y="6475929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Tony Xiao Han (Huawei)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 </a:t>
            </a:r>
            <a:r>
              <a:rPr lang="en-US" altLang="zh-CN" dirty="0" smtClean="0"/>
              <a:t>– Part 2</a:t>
            </a:r>
            <a:endParaRPr lang="en-US" altLang="en-US" dirty="0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2023-01-19</a:t>
            </a:r>
            <a:endParaRPr lang="en-US" altLang="en-US" sz="2000" b="0" dirty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2209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362200" y="3671889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752600" y="1066800"/>
            <a:ext cx="8686800" cy="1295400"/>
          </a:xfrm>
        </p:spPr>
        <p:txBody>
          <a:bodyPr/>
          <a:lstStyle/>
          <a:p>
            <a: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057400" y="25908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>
                <a:latin typeface="Arial" panose="020B0604020202020204" pitchFamily="34" charset="0"/>
              </a:rPr>
              <a:t>Motion </a:t>
            </a:r>
            <a:r>
              <a:rPr lang="en-US" altLang="zh-CN" sz="3200" dirty="0" smtClean="0">
                <a:latin typeface="Arial" panose="020B0604020202020204" pitchFamily="34" charset="0"/>
              </a:rPr>
              <a:t>list – Part 2 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zh-CN" sz="3200" b="0" dirty="0" smtClean="0">
                <a:latin typeface="Arial" panose="020B0604020202020204" pitchFamily="34" charset="0"/>
              </a:rPr>
              <a:t>(From January 2023, after D1.0 released)</a:t>
            </a:r>
            <a:endParaRPr lang="en-US" altLang="zh-CN" sz="3200" b="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Chair: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Tech</a:t>
            </a:r>
            <a:r>
              <a:rPr lang="en-US" altLang="zh-CN" sz="2000" dirty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Editor: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</a:t>
            </a:r>
            <a:r>
              <a:rPr lang="en-US" altLang="zh-CN" sz="2000" dirty="0">
                <a:cs typeface="Times New Roman" panose="02020603050405020304" pitchFamily="18" charset="0"/>
              </a:rPr>
              <a:t>Meta Platforms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09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Motions </a:t>
            </a:r>
            <a:r>
              <a:rPr lang="en-US" altLang="zh-CN" sz="4000" dirty="0" smtClean="0"/>
              <a:t>on </a:t>
            </a:r>
            <a:r>
              <a:rPr lang="en-US" altLang="en-US" sz="4000" dirty="0" smtClean="0">
                <a:solidFill>
                  <a:srgbClr val="0000FF"/>
                </a:solidFill>
              </a:rPr>
              <a:t>March </a:t>
            </a:r>
            <a:r>
              <a:rPr lang="en-US" altLang="en-US" sz="4000" dirty="0" smtClean="0">
                <a:solidFill>
                  <a:srgbClr val="0000FF"/>
                </a:solidFill>
              </a:rPr>
              <a:t>14</a:t>
            </a:r>
            <a:r>
              <a:rPr lang="en-US" altLang="en-US" sz="4000" dirty="0" smtClean="0"/>
              <a:t>.</a:t>
            </a:r>
            <a:endParaRPr lang="en-US" altLang="en-US" sz="4000" dirty="0"/>
          </a:p>
          <a:p>
            <a:pPr lvl="1"/>
            <a:endParaRPr lang="en-US" altLang="en-US" sz="3600" dirty="0"/>
          </a:p>
          <a:p>
            <a:pPr lvl="1"/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 266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10515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Approve making P802.11bf D1.0 available for </a:t>
            </a:r>
            <a:r>
              <a:rPr lang="en-US" altLang="zh-CN" sz="1800" b="1" kern="0" dirty="0" smtClean="0"/>
              <a:t>sale.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</a:t>
            </a:r>
            <a:r>
              <a:rPr lang="en-US" altLang="zh-CN" sz="1800" b="1" kern="0" dirty="0"/>
              <a:t>Alecsander Eitan</a:t>
            </a:r>
            <a:r>
              <a:rPr lang="en-US" altLang="zh-CN" sz="1800" b="1" kern="0" dirty="0"/>
              <a:t>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/>
              <a:t>: Claudio da Silva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</a:t>
            </a:r>
            <a:r>
              <a:rPr lang="en-US" altLang="zh-CN" sz="1800" b="1" kern="0" dirty="0" smtClean="0"/>
              <a:t>13Y</a:t>
            </a:r>
            <a:r>
              <a:rPr lang="en-US" altLang="zh-CN" sz="1800" b="1" kern="0" dirty="0"/>
              <a:t>/  </a:t>
            </a:r>
            <a:r>
              <a:rPr lang="en-US" altLang="zh-CN" sz="1800" b="1" kern="0" dirty="0" smtClean="0"/>
              <a:t>9N</a:t>
            </a:r>
            <a:r>
              <a:rPr lang="en-US" altLang="zh-CN" sz="1800" b="1" kern="0" dirty="0"/>
              <a:t>/  </a:t>
            </a:r>
            <a:r>
              <a:rPr lang="en-US" altLang="zh-CN" sz="1800" b="1" kern="0" dirty="0" smtClean="0"/>
              <a:t>9A</a:t>
            </a:r>
            <a:r>
              <a:rPr lang="en-US" altLang="zh-CN" sz="18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6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600" b="1" dirty="0" smtClean="0">
                <a:highlight>
                  <a:srgbClr val="00FF00"/>
                </a:highlight>
              </a:rPr>
              <a:t>(13Y</a:t>
            </a:r>
            <a:r>
              <a:rPr lang="en-US" altLang="zh-CN" sz="1600" b="1" dirty="0">
                <a:highlight>
                  <a:srgbClr val="00FF00"/>
                </a:highlight>
              </a:rPr>
              <a:t>, </a:t>
            </a:r>
            <a:r>
              <a:rPr lang="en-US" altLang="zh-CN" sz="1600" b="1" dirty="0" smtClean="0">
                <a:highlight>
                  <a:srgbClr val="00FF00"/>
                </a:highlight>
              </a:rPr>
              <a:t>9N</a:t>
            </a:r>
            <a:r>
              <a:rPr lang="en-US" altLang="zh-CN" sz="1600" b="1" dirty="0">
                <a:highlight>
                  <a:srgbClr val="00FF00"/>
                </a:highlight>
              </a:rPr>
              <a:t>, </a:t>
            </a:r>
            <a:r>
              <a:rPr lang="en-US" altLang="zh-CN" sz="1600" b="1" dirty="0" smtClean="0">
                <a:highlight>
                  <a:srgbClr val="00FF00"/>
                </a:highlight>
              </a:rPr>
              <a:t>9A</a:t>
            </a:r>
            <a:r>
              <a:rPr lang="en-US" altLang="zh-CN" sz="1600" b="1" dirty="0">
                <a:highlight>
                  <a:srgbClr val="00FF00"/>
                </a:highlight>
              </a:rPr>
              <a:t>)</a:t>
            </a:r>
            <a:endParaRPr lang="en-US" altLang="zh-CN" sz="1600" dirty="0">
              <a:highlight>
                <a:srgbClr val="00FF00"/>
              </a:highlight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0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1632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019300" y="2514600"/>
            <a:ext cx="8153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0682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10515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809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include the text proposed in the following document into the IEEE 802.11bf draft </a:t>
            </a:r>
            <a:r>
              <a:rPr lang="en-US" altLang="zh-CN" sz="1800" b="1" kern="0" dirty="0" smtClean="0"/>
              <a:t>amendment: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0648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CID, in DCN + title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396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109094</TotalTime>
  <Words>228</Words>
  <Application>Microsoft Office PowerPoint</Application>
  <PresentationFormat>宽屏</PresentationFormat>
  <Paragraphs>96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MS PGothic</vt:lpstr>
      <vt:lpstr>微软雅黑</vt:lpstr>
      <vt:lpstr>Arial</vt:lpstr>
      <vt:lpstr>Times New Roman</vt:lpstr>
      <vt:lpstr>802-11-Submission</vt:lpstr>
      <vt:lpstr>TGbf Motions List – Part 2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5130</cp:revision>
  <cp:lastPrinted>2014-11-04T15:04:57Z</cp:lastPrinted>
  <dcterms:created xsi:type="dcterms:W3CDTF">2007-04-17T18:10:23Z</dcterms:created>
  <dcterms:modified xsi:type="dcterms:W3CDTF">2023-03-14T13:59:39Z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(3)FGEQwG78EnvyfEtZoVSwbjBUNq+d6WZLIiUxNHTduNgQDg+CbYTHFzJQLH55Ht1UwTA4jvdn
LYDfrk7zCUc0VwoBPpjck6xDrlmjlLdRHj0mzU1ZIiBrvIWQBxueiZky7Y61eH5H/LPymdpA
uE9UxtPjU//4yp3+rykWVzlCpLo5UMyvwBMDBTSpGOJTGTMy03WSrbNOCLqBcnULNZR8Q5tl
Demnvk7+tgX5Tl1sHx</vt:lpwstr>
  </property>
  <property fmtid="{D5CDD505-2E9C-101B-9397-08002B2CF9AE}" pid="27" name="_2015_ms_pID_7253431">
    <vt:lpwstr>67WsR2PfJUv6FlllUMWgvfXgfvGDZmSacVYO1uGTQMt2HyVaBer31D
pQERXpAqejSuaxptHl3URl7nXQSMl8McoYuhpbPTIZBb+c89MIn+uR1LjwHhMj3bLaxumWBJ
4rGudX7qqfj00YAlReLuUTcNrmyzRgHOKj2Sr+e1Mw4DToo2kIlc4VIArrAKaFYX0Gv7FwEQ
tQsRO55A/tFd8O7IE9OtFP8vMMFZQ3CuLtNO</vt:lpwstr>
  </property>
  <property fmtid="{D5CDD505-2E9C-101B-9397-08002B2CF9AE}" pid="28" name="_2015_ms_pID_7253432">
    <vt:lpwstr>Iodxvu2gSgwnCzzBBgrF7yk=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1638412409</vt:lpwstr>
  </property>
</Properties>
</file>