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50" r:id="rId3"/>
    <p:sldId id="424" r:id="rId4"/>
    <p:sldId id="709" r:id="rId5"/>
    <p:sldId id="708" r:id="rId6"/>
    <p:sldId id="561" r:id="rId7"/>
    <p:sldId id="698" r:id="rId8"/>
    <p:sldId id="705" r:id="rId9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3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04" autoAdjust="0"/>
    <p:restoredTop sz="90427" autoAdjust="0"/>
  </p:normalViewPr>
  <p:slideViewPr>
    <p:cSldViewPr>
      <p:cViewPr varScale="1">
        <p:scale>
          <a:sx n="101" d="100"/>
          <a:sy n="101" d="100"/>
        </p:scale>
        <p:origin x="162" y="11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46850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31633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451323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155711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80658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721601" y="6475413"/>
            <a:ext cx="3670300" cy="184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5879100" y="6475413"/>
            <a:ext cx="5354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721601" y="6475413"/>
            <a:ext cx="3670300" cy="1841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5879100" y="6475413"/>
            <a:ext cx="535403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802.11-23/0410r0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March </a:t>
            </a:r>
            <a:r>
              <a:rPr lang="en-US" altLang="en-US" sz="1800" b="1" dirty="0" smtClean="0"/>
              <a:t>2023</a:t>
            </a:r>
          </a:p>
        </p:txBody>
      </p:sp>
      <p:sp>
        <p:nvSpPr>
          <p:cNvPr id="12" name="Rectangle 6"/>
          <p:cNvSpPr txBox="1">
            <a:spLocks noChangeArrowheads="1"/>
          </p:cNvSpPr>
          <p:nvPr userDrawn="1"/>
        </p:nvSpPr>
        <p:spPr bwMode="auto">
          <a:xfrm>
            <a:off x="58282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/>
              <a:t>Slide </a:t>
            </a:r>
            <a:fld id="{98CF3751-53B3-4C74-9A1D-32DBC2A8DF9F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4" name="Rectangle 5"/>
          <p:cNvSpPr txBox="1">
            <a:spLocks noChangeArrowheads="1"/>
          </p:cNvSpPr>
          <p:nvPr userDrawn="1"/>
        </p:nvSpPr>
        <p:spPr bwMode="auto">
          <a:xfrm>
            <a:off x="7708901" y="6475929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mtClean="0"/>
              <a:t>Tony Xiao Han (Huawei)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 </a:t>
            </a:r>
            <a:r>
              <a:rPr lang="en-US" altLang="zh-CN" dirty="0" smtClean="0"/>
              <a:t>– Part 2</a:t>
            </a:r>
            <a:endParaRPr lang="en-US" altLang="en-US" dirty="0" smtClean="0"/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2023-01-19</a:t>
            </a:r>
            <a:endParaRPr lang="en-US" altLang="en-US" sz="2000" b="0" dirty="0"/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2209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362200" y="3671889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752600" y="1066800"/>
            <a:ext cx="8686800" cy="1295400"/>
          </a:xfrm>
        </p:spPr>
        <p:txBody>
          <a:bodyPr/>
          <a:lstStyle/>
          <a:p>
            <a:r>
              <a:rPr lang="en-US" altLang="en-US" sz="3600" dirty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057400" y="25908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>
                <a:latin typeface="Arial" panose="020B0604020202020204" pitchFamily="34" charset="0"/>
              </a:rPr>
              <a:t>Motion </a:t>
            </a:r>
            <a:r>
              <a:rPr lang="en-US" altLang="zh-CN" sz="3200" dirty="0" smtClean="0">
                <a:latin typeface="Arial" panose="020B0604020202020204" pitchFamily="34" charset="0"/>
              </a:rPr>
              <a:t>list – Part 2 </a:t>
            </a:r>
          </a:p>
          <a:p>
            <a:pPr algn="ctr">
              <a:lnSpc>
                <a:spcPct val="90000"/>
              </a:lnSpc>
              <a:buNone/>
            </a:pPr>
            <a:r>
              <a:rPr lang="en-US" altLang="zh-CN" sz="3200" b="0" dirty="0" smtClean="0">
                <a:latin typeface="Arial" panose="020B0604020202020204" pitchFamily="34" charset="0"/>
              </a:rPr>
              <a:t>(From January 2023, after D1.0 released)</a:t>
            </a:r>
            <a:endParaRPr lang="en-US" altLang="zh-CN" sz="3200" b="0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Chair: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Tech</a:t>
            </a:r>
            <a:r>
              <a:rPr lang="en-US" altLang="zh-CN" sz="2000" dirty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Editor: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</a:t>
            </a:r>
            <a:r>
              <a:rPr lang="en-US" altLang="zh-CN" sz="2000" dirty="0">
                <a:cs typeface="Times New Roman" panose="02020603050405020304" pitchFamily="18" charset="0"/>
              </a:rPr>
              <a:t>Meta Platforms</a:t>
            </a:r>
            <a:r>
              <a:rPr lang="en-US" altLang="en-US" sz="2000" dirty="0">
                <a:cs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209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Motions </a:t>
            </a:r>
            <a:r>
              <a:rPr lang="en-US" altLang="zh-CN" sz="4000" smtClean="0"/>
              <a:t>on </a:t>
            </a:r>
            <a:r>
              <a:rPr lang="en-US" altLang="en-US" sz="4000" smtClean="0">
                <a:solidFill>
                  <a:srgbClr val="0000FF"/>
                </a:solidFill>
              </a:rPr>
              <a:t>March XX</a:t>
            </a:r>
            <a:r>
              <a:rPr lang="en-US" altLang="en-US" sz="4000" dirty="0" smtClean="0"/>
              <a:t>.</a:t>
            </a:r>
            <a:endParaRPr lang="en-US" altLang="en-US" sz="4000" dirty="0"/>
          </a:p>
          <a:p>
            <a:pPr lvl="1"/>
            <a:endParaRPr lang="en-US" altLang="en-US" sz="3600" dirty="0"/>
          </a:p>
          <a:p>
            <a:pPr lvl="1"/>
            <a:endParaRPr lang="en-US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247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 266</a:t>
            </a:r>
            <a:endParaRPr lang="en-US" altLang="en-US" sz="3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14400" y="1295400"/>
            <a:ext cx="10515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Approve making P802.11bf D1.0 available for </a:t>
            </a:r>
            <a:r>
              <a:rPr lang="en-US" altLang="zh-CN" sz="1800" b="1" kern="0" dirty="0" smtClean="0"/>
              <a:t>sale.</a:t>
            </a: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Move: 	</a:t>
            </a:r>
            <a:r>
              <a:rPr lang="en-US" altLang="zh-CN" sz="1800" b="1" dirty="0"/>
              <a:t>	</a:t>
            </a:r>
            <a:r>
              <a:rPr lang="en-US" altLang="zh-CN" sz="1800" b="1" kern="0" dirty="0"/>
              <a:t>Second: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endParaRPr lang="en-US" altLang="zh-CN" sz="1050" kern="0" dirty="0"/>
          </a:p>
          <a:p>
            <a:pPr marL="0" lvl="1" indent="0">
              <a:buNone/>
              <a:defRPr/>
            </a:pP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>
                <a:solidFill>
                  <a:srgbClr val="FF0000"/>
                </a:solidFill>
              </a:rPr>
              <a:t>X</a:t>
            </a:r>
            <a:r>
              <a:rPr lang="en-US" altLang="zh-CN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80337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019300" y="2514600"/>
            <a:ext cx="8153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Backup</a:t>
            </a:r>
            <a:endParaRPr lang="en-US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70682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247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Backup</a:t>
            </a:r>
            <a:endParaRPr lang="en-US" altLang="en-US" sz="3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14400" y="1295400"/>
            <a:ext cx="10515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add the following to the </a:t>
            </a:r>
            <a:r>
              <a:rPr lang="en-US" altLang="zh-CN" sz="1800" b="1" kern="0" dirty="0" err="1"/>
              <a:t>TGbf</a:t>
            </a:r>
            <a:r>
              <a:rPr lang="en-US" altLang="zh-CN" sz="1800" b="1" kern="0" dirty="0"/>
              <a:t> SFD: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Move: 	</a:t>
            </a:r>
            <a:r>
              <a:rPr lang="en-US" altLang="zh-CN" sz="1800" b="1" dirty="0"/>
              <a:t>	</a:t>
            </a:r>
            <a:r>
              <a:rPr lang="en-US" altLang="zh-CN" sz="1800" b="1" kern="0" dirty="0"/>
              <a:t>Second: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endParaRPr lang="en-US" altLang="zh-CN" sz="1050" kern="0" dirty="0"/>
          </a:p>
          <a:p>
            <a:pPr marL="0" lvl="1" indent="0">
              <a:buNone/>
              <a:defRPr/>
            </a:pP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>
                <a:solidFill>
                  <a:srgbClr val="FF0000"/>
                </a:solidFill>
              </a:rPr>
              <a:t>X</a:t>
            </a:r>
            <a:r>
              <a:rPr lang="en-US" altLang="zh-CN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22/</a:t>
            </a:r>
            <a:r>
              <a:rPr lang="en-US" altLang="zh-CN" kern="0" dirty="0" err="1" smtClean="0"/>
              <a:t>XXXXrX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Y/ N/ A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68095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247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Backup</a:t>
            </a:r>
            <a:endParaRPr lang="en-US" altLang="en-US" sz="3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include the text proposed in the following document into the IEEE 802.11bf draft </a:t>
            </a:r>
            <a:r>
              <a:rPr lang="en-US" altLang="zh-CN" sz="1800" b="1" kern="0" dirty="0" smtClean="0"/>
              <a:t>amendment:</a:t>
            </a: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Move: 	</a:t>
            </a:r>
            <a:r>
              <a:rPr lang="en-US" altLang="zh-CN" sz="1800" b="1" dirty="0"/>
              <a:t>	</a:t>
            </a:r>
            <a:r>
              <a:rPr lang="en-US" altLang="zh-CN" sz="1800" b="1" kern="0" dirty="0"/>
              <a:t>Second: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endParaRPr lang="en-US" altLang="zh-CN" sz="1050" kern="0" dirty="0"/>
          </a:p>
          <a:p>
            <a:pPr marL="0" lvl="1" indent="0">
              <a:buNone/>
              <a:defRPr/>
            </a:pP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>
                <a:solidFill>
                  <a:srgbClr val="FF0000"/>
                </a:solidFill>
              </a:rPr>
              <a:t>X</a:t>
            </a:r>
            <a:r>
              <a:rPr lang="en-US" altLang="zh-CN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22/</a:t>
            </a:r>
            <a:r>
              <a:rPr lang="en-US" altLang="zh-CN" kern="0" dirty="0" err="1" smtClean="0"/>
              <a:t>XXXXrX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Y/ N/ A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406488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2247900" y="838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/>
              <a:t>Backup</a:t>
            </a:r>
            <a:endParaRPr lang="en-US" altLang="en-US" sz="36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762000" y="1295400"/>
            <a:ext cx="107442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 algn="just">
              <a:defRPr/>
            </a:pPr>
            <a:endParaRPr lang="en-US" altLang="zh-CN" sz="900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 to approve resolutions to the following CIDs listed in the following document and incorporate the text changes into the latest </a:t>
            </a:r>
            <a:r>
              <a:rPr lang="en-US" altLang="zh-CN" sz="1800" b="1" kern="0" dirty="0" err="1"/>
              <a:t>TGbf</a:t>
            </a:r>
            <a:r>
              <a:rPr lang="en-US" altLang="zh-CN" sz="1800" b="1" kern="0" dirty="0"/>
              <a:t> </a:t>
            </a:r>
            <a:r>
              <a:rPr lang="en-US" altLang="zh-CN" sz="1800" b="1" kern="0" dirty="0" smtClean="0"/>
              <a:t>draft:</a:t>
            </a:r>
            <a:endParaRPr lang="en-US" altLang="zh-CN" sz="1800" b="1" kern="0" dirty="0"/>
          </a:p>
          <a:p>
            <a:pPr lvl="1" algn="just">
              <a:buFont typeface="Arial" panose="020B0604020202020204" pitchFamily="34" charset="0"/>
              <a:buChar char="–"/>
              <a:defRPr/>
            </a:pPr>
            <a:r>
              <a:rPr lang="en-US" altLang="zh-CN" sz="1600" dirty="0"/>
              <a:t>CID, in DCN + title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Move: 	</a:t>
            </a:r>
            <a:r>
              <a:rPr lang="en-US" altLang="zh-CN" sz="1800" b="1" dirty="0"/>
              <a:t>	</a:t>
            </a:r>
            <a:r>
              <a:rPr lang="en-US" altLang="zh-CN" sz="1800" b="1" kern="0" dirty="0"/>
              <a:t>Second: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(   Y/  N/ 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endParaRPr lang="en-US" altLang="zh-CN" sz="1050" kern="0" dirty="0"/>
          </a:p>
          <a:p>
            <a:pPr marL="0" lvl="1" indent="0">
              <a:buNone/>
              <a:defRPr/>
            </a:pPr>
            <a:endParaRPr lang="en-US" altLang="zh-CN" sz="1600" kern="0" dirty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>
                <a:solidFill>
                  <a:srgbClr val="FF0000"/>
                </a:solidFill>
              </a:rPr>
              <a:t>X</a:t>
            </a:r>
            <a:r>
              <a:rPr lang="en-US" altLang="zh-CN" kern="0" dirty="0"/>
              <a:t> 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22/</a:t>
            </a:r>
            <a:r>
              <a:rPr lang="en-US" altLang="zh-CN" kern="0" dirty="0" err="1" smtClean="0"/>
              <a:t>XXXXrX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SP Result:  Y/ N/ A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26396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109094</TotalTime>
  <Words>226</Words>
  <Application>Microsoft Office PowerPoint</Application>
  <PresentationFormat>宽屏</PresentationFormat>
  <Paragraphs>95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MS PGothic</vt:lpstr>
      <vt:lpstr>微软雅黑</vt:lpstr>
      <vt:lpstr>Arial</vt:lpstr>
      <vt:lpstr>Times New Roman</vt:lpstr>
      <vt:lpstr>802-11-Submission</vt:lpstr>
      <vt:lpstr>TGbf Motions List – Part 2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5127</cp:revision>
  <cp:lastPrinted>2014-11-04T15:04:57Z</cp:lastPrinted>
  <dcterms:created xsi:type="dcterms:W3CDTF">2007-04-17T18:10:23Z</dcterms:created>
  <dcterms:modified xsi:type="dcterms:W3CDTF">2023-03-13T01:15:19Z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(3)BoNdnnZYes9ug9KxY35YiXUUSGBFE9q5wVGbYCcrtHnSqjNOwoJ8Bv70sOJs47lTRfxcV7xL
uovzpdKyzxxA0ZLLcDcbKe4oIeRO/78stPtL/PBJmCwTYI1SvoHtrwsrWIlfwFXu9D4/n84r
GZoSQ/+iYF4cBbfFh22rUbHY8NO4kCP9w3NZqc+ZK4fB/Ge6SlUPIPYIiiOKrGWFPbvg0eQE
1kW1XMqqypqV+m8o2e</vt:lpwstr>
  </property>
  <property fmtid="{D5CDD505-2E9C-101B-9397-08002B2CF9AE}" pid="27" name="_2015_ms_pID_7253431">
    <vt:lpwstr>rChZTGce42LS3CIHAAIVYMXn8EmBsnaC07vHgJUR4UF/4n+j0ZZmLx
5ct7a64ZdkB6UTBHHng1kEpFqHqvKT0/x9IlmZdWhtH/0azs8HHZHK9+uqhbTx8H/usN4ppo
/4+RhjLuJehKEyE6obqzwK5jQ8K3HK7D1A4AjJLJ/c0m6bbc1TRilROmMP9BGBHyYtB85OlD
ayXqjtRyztXuMlz8+gruLW16r7TZtO76Ucza</vt:lpwstr>
  </property>
  <property fmtid="{D5CDD505-2E9C-101B-9397-08002B2CF9AE}" pid="28" name="_2015_ms_pID_7253432">
    <vt:lpwstr>aseHZ4DH3GOrumpMD6k8SIc=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1638412409</vt:lpwstr>
  </property>
</Properties>
</file>